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 id="2147483747" r:id="rId5"/>
  </p:sldMasterIdLst>
  <p:notesMasterIdLst>
    <p:notesMasterId r:id="rId24"/>
  </p:notesMasterIdLst>
  <p:handoutMasterIdLst>
    <p:handoutMasterId r:id="rId25"/>
  </p:handoutMasterIdLst>
  <p:sldIdLst>
    <p:sldId id="282" r:id="rId6"/>
    <p:sldId id="281" r:id="rId7"/>
    <p:sldId id="276" r:id="rId8"/>
    <p:sldId id="284" r:id="rId9"/>
    <p:sldId id="285" r:id="rId10"/>
    <p:sldId id="287" r:id="rId11"/>
    <p:sldId id="288" r:id="rId12"/>
    <p:sldId id="289" r:id="rId13"/>
    <p:sldId id="290" r:id="rId14"/>
    <p:sldId id="291" r:id="rId15"/>
    <p:sldId id="292" r:id="rId16"/>
    <p:sldId id="293" r:id="rId17"/>
    <p:sldId id="294" r:id="rId18"/>
    <p:sldId id="295" r:id="rId19"/>
    <p:sldId id="296" r:id="rId20"/>
    <p:sldId id="297" r:id="rId21"/>
    <p:sldId id="274" r:id="rId22"/>
    <p:sldId id="283" r:id="rId23"/>
  </p:sldIdLst>
  <p:sldSz cx="11880850" cy="6840538"/>
  <p:notesSz cx="6858000" cy="9144000"/>
  <p:defaultTextStyle>
    <a:defPPr>
      <a:defRPr lang="it-IT"/>
    </a:defPPr>
    <a:lvl1pPr marL="0" algn="l" defTabSz="599069" rtl="0" eaLnBrk="1" latinLnBrk="0" hangingPunct="1">
      <a:defRPr sz="2359" kern="1200">
        <a:solidFill>
          <a:schemeClr val="tx1"/>
        </a:solidFill>
        <a:latin typeface="+mn-lt"/>
        <a:ea typeface="+mn-ea"/>
        <a:cs typeface="+mn-cs"/>
      </a:defRPr>
    </a:lvl1pPr>
    <a:lvl2pPr marL="599069" algn="l" defTabSz="599069" rtl="0" eaLnBrk="1" latinLnBrk="0" hangingPunct="1">
      <a:defRPr sz="2359" kern="1200">
        <a:solidFill>
          <a:schemeClr val="tx1"/>
        </a:solidFill>
        <a:latin typeface="+mn-lt"/>
        <a:ea typeface="+mn-ea"/>
        <a:cs typeface="+mn-cs"/>
      </a:defRPr>
    </a:lvl2pPr>
    <a:lvl3pPr marL="1198138" algn="l" defTabSz="599069" rtl="0" eaLnBrk="1" latinLnBrk="0" hangingPunct="1">
      <a:defRPr sz="2359" kern="1200">
        <a:solidFill>
          <a:schemeClr val="tx1"/>
        </a:solidFill>
        <a:latin typeface="+mn-lt"/>
        <a:ea typeface="+mn-ea"/>
        <a:cs typeface="+mn-cs"/>
      </a:defRPr>
    </a:lvl3pPr>
    <a:lvl4pPr marL="1797207" algn="l" defTabSz="599069" rtl="0" eaLnBrk="1" latinLnBrk="0" hangingPunct="1">
      <a:defRPr sz="2359" kern="1200">
        <a:solidFill>
          <a:schemeClr val="tx1"/>
        </a:solidFill>
        <a:latin typeface="+mn-lt"/>
        <a:ea typeface="+mn-ea"/>
        <a:cs typeface="+mn-cs"/>
      </a:defRPr>
    </a:lvl4pPr>
    <a:lvl5pPr marL="2396277" algn="l" defTabSz="599069" rtl="0" eaLnBrk="1" latinLnBrk="0" hangingPunct="1">
      <a:defRPr sz="2359" kern="1200">
        <a:solidFill>
          <a:schemeClr val="tx1"/>
        </a:solidFill>
        <a:latin typeface="+mn-lt"/>
        <a:ea typeface="+mn-ea"/>
        <a:cs typeface="+mn-cs"/>
      </a:defRPr>
    </a:lvl5pPr>
    <a:lvl6pPr marL="2995346" algn="l" defTabSz="599069" rtl="0" eaLnBrk="1" latinLnBrk="0" hangingPunct="1">
      <a:defRPr sz="2359" kern="1200">
        <a:solidFill>
          <a:schemeClr val="tx1"/>
        </a:solidFill>
        <a:latin typeface="+mn-lt"/>
        <a:ea typeface="+mn-ea"/>
        <a:cs typeface="+mn-cs"/>
      </a:defRPr>
    </a:lvl6pPr>
    <a:lvl7pPr marL="3594415" algn="l" defTabSz="599069" rtl="0" eaLnBrk="1" latinLnBrk="0" hangingPunct="1">
      <a:defRPr sz="2359" kern="1200">
        <a:solidFill>
          <a:schemeClr val="tx1"/>
        </a:solidFill>
        <a:latin typeface="+mn-lt"/>
        <a:ea typeface="+mn-ea"/>
        <a:cs typeface="+mn-cs"/>
      </a:defRPr>
    </a:lvl7pPr>
    <a:lvl8pPr marL="4193484" algn="l" defTabSz="599069" rtl="0" eaLnBrk="1" latinLnBrk="0" hangingPunct="1">
      <a:defRPr sz="2359" kern="1200">
        <a:solidFill>
          <a:schemeClr val="tx1"/>
        </a:solidFill>
        <a:latin typeface="+mn-lt"/>
        <a:ea typeface="+mn-ea"/>
        <a:cs typeface="+mn-cs"/>
      </a:defRPr>
    </a:lvl8pPr>
    <a:lvl9pPr marL="4792553" algn="l" defTabSz="599069" rtl="0" eaLnBrk="1" latinLnBrk="0" hangingPunct="1">
      <a:defRPr sz="235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2227"/>
    <a:srgbClr val="EE2324"/>
    <a:srgbClr val="7C0B0E"/>
    <a:srgbClr val="9625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80" autoAdjust="0"/>
  </p:normalViewPr>
  <p:slideViewPr>
    <p:cSldViewPr snapToGrid="0">
      <p:cViewPr varScale="1">
        <p:scale>
          <a:sx n="89" d="100"/>
          <a:sy n="89" d="100"/>
        </p:scale>
        <p:origin x="78" y="186"/>
      </p:cViewPr>
      <p:guideLst/>
    </p:cSldViewPr>
  </p:slideViewPr>
  <p:notesTextViewPr>
    <p:cViewPr>
      <p:scale>
        <a:sx n="1" d="1"/>
        <a:sy n="1" d="1"/>
      </p:scale>
      <p:origin x="0" y="0"/>
    </p:cViewPr>
  </p:notesTextViewPr>
  <p:notesViewPr>
    <p:cSldViewPr snapToGrid="0">
      <p:cViewPr varScale="1">
        <p:scale>
          <a:sx n="63" d="100"/>
          <a:sy n="63"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Biancini" userId="7dfa5e6a-d69c-4b06-b940-a737ca11ae09" providerId="ADAL" clId="{BB8FB32C-046C-43E5-B39C-9FA7621FE0AB}"/>
    <pc:docChg chg="undo modSld">
      <pc:chgData name="Andrea Biancini" userId="7dfa5e6a-d69c-4b06-b940-a737ca11ae09" providerId="ADAL" clId="{BB8FB32C-046C-43E5-B39C-9FA7621FE0AB}" dt="2018-01-11T07:53:28.223" v="19" actId="14100"/>
      <pc:docMkLst>
        <pc:docMk/>
      </pc:docMkLst>
      <pc:sldChg chg="addSp delSp modSp">
        <pc:chgData name="Andrea Biancini" userId="7dfa5e6a-d69c-4b06-b940-a737ca11ae09" providerId="ADAL" clId="{BB8FB32C-046C-43E5-B39C-9FA7621FE0AB}" dt="2018-01-11T07:46:12.715" v="17"/>
        <pc:sldMkLst>
          <pc:docMk/>
          <pc:sldMk cId="2252784266" sldId="282"/>
        </pc:sldMkLst>
        <pc:spChg chg="add del mod">
          <ac:chgData name="Andrea Biancini" userId="7dfa5e6a-d69c-4b06-b940-a737ca11ae09" providerId="ADAL" clId="{BB8FB32C-046C-43E5-B39C-9FA7621FE0AB}" dt="2018-01-11T07:46:12.715" v="17"/>
          <ac:spMkLst>
            <pc:docMk/>
            <pc:sldMk cId="2252784266" sldId="282"/>
            <ac:spMk id="2" creationId="{8BE9CDE2-FECE-4E17-A219-8B1DBE95336C}"/>
          </ac:spMkLst>
        </pc:spChg>
        <pc:spChg chg="add del mod">
          <ac:chgData name="Andrea Biancini" userId="7dfa5e6a-d69c-4b06-b940-a737ca11ae09" providerId="ADAL" clId="{BB8FB32C-046C-43E5-B39C-9FA7621FE0AB}" dt="2018-01-11T07:46:12.715" v="17"/>
          <ac:spMkLst>
            <pc:docMk/>
            <pc:sldMk cId="2252784266" sldId="282"/>
            <ac:spMk id="4" creationId="{4BE1C39C-9C7A-49C0-82CD-7A7A4C4B034E}"/>
          </ac:spMkLst>
        </pc:spChg>
        <pc:picChg chg="mod">
          <ac:chgData name="Andrea Biancini" userId="7dfa5e6a-d69c-4b06-b940-a737ca11ae09" providerId="ADAL" clId="{BB8FB32C-046C-43E5-B39C-9FA7621FE0AB}" dt="2018-01-11T07:46:12.352" v="16" actId="14100"/>
          <ac:picMkLst>
            <pc:docMk/>
            <pc:sldMk cId="2252784266" sldId="282"/>
            <ac:picMk id="5" creationId="{6B269F1B-86EB-4C87-83F6-00885961B238}"/>
          </ac:picMkLst>
        </pc:picChg>
      </pc:sldChg>
      <pc:sldChg chg="modSp">
        <pc:chgData name="Andrea Biancini" userId="7dfa5e6a-d69c-4b06-b940-a737ca11ae09" providerId="ADAL" clId="{BB8FB32C-046C-43E5-B39C-9FA7621FE0AB}" dt="2018-01-10T09:19:55.838" v="0" actId="20577"/>
        <pc:sldMkLst>
          <pc:docMk/>
          <pc:sldMk cId="3354078065" sldId="285"/>
        </pc:sldMkLst>
        <pc:spChg chg="mod">
          <ac:chgData name="Andrea Biancini" userId="7dfa5e6a-d69c-4b06-b940-a737ca11ae09" providerId="ADAL" clId="{BB8FB32C-046C-43E5-B39C-9FA7621FE0AB}" dt="2018-01-10T09:19:55.838" v="0" actId="20577"/>
          <ac:spMkLst>
            <pc:docMk/>
            <pc:sldMk cId="3354078065" sldId="285"/>
            <ac:spMk id="4" creationId="{99190CCF-5500-40EB-8784-49761B43E37C}"/>
          </ac:spMkLst>
        </pc:spChg>
      </pc:sldChg>
      <pc:sldChg chg="modSp">
        <pc:chgData name="Andrea Biancini" userId="7dfa5e6a-d69c-4b06-b940-a737ca11ae09" providerId="ADAL" clId="{BB8FB32C-046C-43E5-B39C-9FA7621FE0AB}" dt="2018-01-10T09:23:14.754" v="9" actId="20577"/>
        <pc:sldMkLst>
          <pc:docMk/>
          <pc:sldMk cId="984150372" sldId="288"/>
        </pc:sldMkLst>
        <pc:spChg chg="mod">
          <ac:chgData name="Andrea Biancini" userId="7dfa5e6a-d69c-4b06-b940-a737ca11ae09" providerId="ADAL" clId="{BB8FB32C-046C-43E5-B39C-9FA7621FE0AB}" dt="2018-01-10T09:23:14.754" v="9" actId="20577"/>
          <ac:spMkLst>
            <pc:docMk/>
            <pc:sldMk cId="984150372" sldId="288"/>
            <ac:spMk id="4" creationId="{6FC6DD42-06D6-4379-BB0B-1E31EF8549DF}"/>
          </ac:spMkLst>
        </pc:spChg>
      </pc:sldChg>
      <pc:sldChg chg="modSp">
        <pc:chgData name="Andrea Biancini" userId="7dfa5e6a-d69c-4b06-b940-a737ca11ae09" providerId="ADAL" clId="{BB8FB32C-046C-43E5-B39C-9FA7621FE0AB}" dt="2018-01-10T09:23:56.588" v="12" actId="20577"/>
        <pc:sldMkLst>
          <pc:docMk/>
          <pc:sldMk cId="3368385881" sldId="289"/>
        </pc:sldMkLst>
        <pc:spChg chg="mod">
          <ac:chgData name="Andrea Biancini" userId="7dfa5e6a-d69c-4b06-b940-a737ca11ae09" providerId="ADAL" clId="{BB8FB32C-046C-43E5-B39C-9FA7621FE0AB}" dt="2018-01-10T09:23:56.588" v="12" actId="20577"/>
          <ac:spMkLst>
            <pc:docMk/>
            <pc:sldMk cId="3368385881" sldId="289"/>
            <ac:spMk id="4" creationId="{F3BC3079-9E9A-4D42-9ABD-0E45F153A66B}"/>
          </ac:spMkLst>
        </pc:spChg>
      </pc:sldChg>
      <pc:sldChg chg="modSp">
        <pc:chgData name="Andrea Biancini" userId="7dfa5e6a-d69c-4b06-b940-a737ca11ae09" providerId="ADAL" clId="{BB8FB32C-046C-43E5-B39C-9FA7621FE0AB}" dt="2018-01-10T09:24:22.202" v="13" actId="20577"/>
        <pc:sldMkLst>
          <pc:docMk/>
          <pc:sldMk cId="3374184335" sldId="290"/>
        </pc:sldMkLst>
        <pc:spChg chg="mod">
          <ac:chgData name="Andrea Biancini" userId="7dfa5e6a-d69c-4b06-b940-a737ca11ae09" providerId="ADAL" clId="{BB8FB32C-046C-43E5-B39C-9FA7621FE0AB}" dt="2018-01-10T09:24:22.202" v="13" actId="20577"/>
          <ac:spMkLst>
            <pc:docMk/>
            <pc:sldMk cId="3374184335" sldId="290"/>
            <ac:spMk id="3" creationId="{00000000-0000-0000-0000-000000000000}"/>
          </ac:spMkLst>
        </pc:spChg>
      </pc:sldChg>
      <pc:sldChg chg="modSp">
        <pc:chgData name="Andrea Biancini" userId="7dfa5e6a-d69c-4b06-b940-a737ca11ae09" providerId="ADAL" clId="{BB8FB32C-046C-43E5-B39C-9FA7621FE0AB}" dt="2018-01-11T07:53:28.223" v="19" actId="14100"/>
        <pc:sldMkLst>
          <pc:docMk/>
          <pc:sldMk cId="2012826701" sldId="296"/>
        </pc:sldMkLst>
        <pc:spChg chg="mod">
          <ac:chgData name="Andrea Biancini" userId="7dfa5e6a-d69c-4b06-b940-a737ca11ae09" providerId="ADAL" clId="{BB8FB32C-046C-43E5-B39C-9FA7621FE0AB}" dt="2018-01-11T07:53:28.223" v="19" actId="14100"/>
          <ac:spMkLst>
            <pc:docMk/>
            <pc:sldMk cId="2012826701" sldId="296"/>
            <ac:spMk id="4" creationId="{75FACA4F-3D74-46BC-A01C-C10010FA20BE}"/>
          </ac:spMkLst>
        </pc:spChg>
      </pc:sldChg>
    </pc:docChg>
  </pc:docChgLst>
  <pc:docChgLst>
    <pc:chgData name="Biancini Andrea" userId="7dfa5e6a-d69c-4b06-b940-a737ca11ae09" providerId="ADAL" clId="{A85F3BDE-3F31-4EAC-9731-1220862B9297}"/>
    <pc:docChg chg="undo custSel addSld delSld modSld">
      <pc:chgData name="Biancini Andrea" userId="7dfa5e6a-d69c-4b06-b940-a737ca11ae09" providerId="ADAL" clId="{A85F3BDE-3F31-4EAC-9731-1220862B9297}" dt="2017-11-04T09:28:04.509" v="376" actId="20577"/>
      <pc:docMkLst>
        <pc:docMk/>
      </pc:docMkLst>
      <pc:sldChg chg="modSp">
        <pc:chgData name="Biancini Andrea" userId="7dfa5e6a-d69c-4b06-b940-a737ca11ae09" providerId="ADAL" clId="{A85F3BDE-3F31-4EAC-9731-1220862B9297}" dt="2017-11-04T09:28:04.509" v="376" actId="20577"/>
        <pc:sldMkLst>
          <pc:docMk/>
          <pc:sldMk cId="3430241797" sldId="274"/>
        </pc:sldMkLst>
        <pc:spChg chg="mod">
          <ac:chgData name="Biancini Andrea" userId="7dfa5e6a-d69c-4b06-b940-a737ca11ae09" providerId="ADAL" clId="{A85F3BDE-3F31-4EAC-9731-1220862B9297}" dt="2017-11-04T09:28:04.509" v="376" actId="20577"/>
          <ac:spMkLst>
            <pc:docMk/>
            <pc:sldMk cId="3430241797" sldId="274"/>
            <ac:spMk id="3" creationId="{00000000-0000-0000-0000-000000000000}"/>
          </ac:spMkLst>
        </pc:spChg>
      </pc:sldChg>
      <pc:sldChg chg="addSp modSp">
        <pc:chgData name="Biancini Andrea" userId="7dfa5e6a-d69c-4b06-b940-a737ca11ae09" providerId="ADAL" clId="{A85F3BDE-3F31-4EAC-9731-1220862B9297}" dt="2017-11-04T09:14:58.882" v="140" actId="113"/>
        <pc:sldMkLst>
          <pc:docMk/>
          <pc:sldMk cId="209414496" sldId="276"/>
        </pc:sldMkLst>
        <pc:spChg chg="mod">
          <ac:chgData name="Biancini Andrea" userId="7dfa5e6a-d69c-4b06-b940-a737ca11ae09" providerId="ADAL" clId="{A85F3BDE-3F31-4EAC-9731-1220862B9297}" dt="2017-11-04T09:14:58.882" v="140" actId="113"/>
          <ac:spMkLst>
            <pc:docMk/>
            <pc:sldMk cId="209414496" sldId="276"/>
            <ac:spMk id="3" creationId="{00000000-0000-0000-0000-000000000000}"/>
          </ac:spMkLst>
        </pc:spChg>
        <pc:picChg chg="add mod">
          <ac:chgData name="Biancini Andrea" userId="7dfa5e6a-d69c-4b06-b940-a737ca11ae09" providerId="ADAL" clId="{A85F3BDE-3F31-4EAC-9731-1220862B9297}" dt="2017-11-04T09:13:23.048" v="86" actId="1076"/>
          <ac:picMkLst>
            <pc:docMk/>
            <pc:sldMk cId="209414496" sldId="276"/>
            <ac:picMk id="4" creationId="{191CCED4-8195-4A93-9F44-686B63515732}"/>
          </ac:picMkLst>
        </pc:picChg>
      </pc:sldChg>
      <pc:sldChg chg="addSp delSp modSp">
        <pc:chgData name="Biancini Andrea" userId="7dfa5e6a-d69c-4b06-b940-a737ca11ae09" providerId="ADAL" clId="{A85F3BDE-3F31-4EAC-9731-1220862B9297}" dt="2017-11-04T09:12:48.582" v="82" actId="20577"/>
        <pc:sldMkLst>
          <pc:docMk/>
          <pc:sldMk cId="3047955459" sldId="281"/>
        </pc:sldMkLst>
        <pc:spChg chg="del">
          <ac:chgData name="Biancini Andrea" userId="7dfa5e6a-d69c-4b06-b940-a737ca11ae09" providerId="ADAL" clId="{A85F3BDE-3F31-4EAC-9731-1220862B9297}" dt="2017-11-04T09:12:15.117" v="74" actId="931"/>
          <ac:spMkLst>
            <pc:docMk/>
            <pc:sldMk cId="3047955459" sldId="281"/>
            <ac:spMk id="2" creationId="{00000000-0000-0000-0000-000000000000}"/>
          </ac:spMkLst>
        </pc:spChg>
        <pc:picChg chg="add mod">
          <ac:chgData name="Biancini Andrea" userId="7dfa5e6a-d69c-4b06-b940-a737ca11ae09" providerId="ADAL" clId="{A85F3BDE-3F31-4EAC-9731-1220862B9297}" dt="2017-11-04T09:12:48.582" v="82" actId="20577"/>
          <ac:picMkLst>
            <pc:docMk/>
            <pc:sldMk cId="3047955459" sldId="281"/>
            <ac:picMk id="4" creationId="{2BFBF1E0-E30E-4829-B56F-77167744FA65}"/>
          </ac:picMkLst>
        </pc:picChg>
      </pc:sldChg>
      <pc:sldChg chg="addSp delSp modSp">
        <pc:chgData name="Biancini Andrea" userId="7dfa5e6a-d69c-4b06-b940-a737ca11ae09" providerId="ADAL" clId="{A85F3BDE-3F31-4EAC-9731-1220862B9297}" dt="2017-11-04T09:11:45.737" v="73" actId="14100"/>
        <pc:sldMkLst>
          <pc:docMk/>
          <pc:sldMk cId="2252784266" sldId="282"/>
        </pc:sldMkLst>
        <pc:spChg chg="mod">
          <ac:chgData name="Biancini Andrea" userId="7dfa5e6a-d69c-4b06-b940-a737ca11ae09" providerId="ADAL" clId="{A85F3BDE-3F31-4EAC-9731-1220862B9297}" dt="2017-11-04T09:11:45.737" v="73" actId="14100"/>
          <ac:spMkLst>
            <pc:docMk/>
            <pc:sldMk cId="2252784266" sldId="282"/>
            <ac:spMk id="3" creationId="{00000000-0000-0000-0000-000000000000}"/>
          </ac:spMkLst>
        </pc:spChg>
        <pc:spChg chg="del">
          <ac:chgData name="Biancini Andrea" userId="7dfa5e6a-d69c-4b06-b940-a737ca11ae09" providerId="ADAL" clId="{A85F3BDE-3F31-4EAC-9731-1220862B9297}" dt="2017-11-04T09:10:39.044" v="0" actId="931"/>
          <ac:spMkLst>
            <pc:docMk/>
            <pc:sldMk cId="2252784266" sldId="282"/>
            <ac:spMk id="4" creationId="{00000000-0000-0000-0000-000000000000}"/>
          </ac:spMkLst>
        </pc:spChg>
        <pc:picChg chg="add mod">
          <ac:chgData name="Biancini Andrea" userId="7dfa5e6a-d69c-4b06-b940-a737ca11ae09" providerId="ADAL" clId="{A85F3BDE-3F31-4EAC-9731-1220862B9297}" dt="2017-11-04T09:11:08.877" v="9" actId="1076"/>
          <ac:picMkLst>
            <pc:docMk/>
            <pc:sldMk cId="2252784266" sldId="282"/>
            <ac:picMk id="5" creationId="{6B269F1B-86EB-4C87-83F6-00885961B238}"/>
          </ac:picMkLst>
        </pc:picChg>
      </pc:sldChg>
      <pc:sldChg chg="addSp delSp modSp add">
        <pc:chgData name="Biancini Andrea" userId="7dfa5e6a-d69c-4b06-b940-a737ca11ae09" providerId="ADAL" clId="{A85F3BDE-3F31-4EAC-9731-1220862B9297}" dt="2017-11-04T09:14:38.729" v="135" actId="14100"/>
        <pc:sldMkLst>
          <pc:docMk/>
          <pc:sldMk cId="1502461369" sldId="284"/>
        </pc:sldMkLst>
        <pc:spChg chg="mod">
          <ac:chgData name="Biancini Andrea" userId="7dfa5e6a-d69c-4b06-b940-a737ca11ae09" providerId="ADAL" clId="{A85F3BDE-3F31-4EAC-9731-1220862B9297}" dt="2017-11-04T09:14:19.731" v="131" actId="113"/>
          <ac:spMkLst>
            <pc:docMk/>
            <pc:sldMk cId="1502461369" sldId="284"/>
            <ac:spMk id="3" creationId="{00000000-0000-0000-0000-000000000000}"/>
          </ac:spMkLst>
        </pc:spChg>
        <pc:picChg chg="del">
          <ac:chgData name="Biancini Andrea" userId="7dfa5e6a-d69c-4b06-b940-a737ca11ae09" providerId="ADAL" clId="{A85F3BDE-3F31-4EAC-9731-1220862B9297}" dt="2017-11-04T09:13:48.739" v="116" actId="478"/>
          <ac:picMkLst>
            <pc:docMk/>
            <pc:sldMk cId="1502461369" sldId="284"/>
            <ac:picMk id="4" creationId="{191CCED4-8195-4A93-9F44-686B63515732}"/>
          </ac:picMkLst>
        </pc:picChg>
        <pc:picChg chg="add mod">
          <ac:chgData name="Biancini Andrea" userId="7dfa5e6a-d69c-4b06-b940-a737ca11ae09" providerId="ADAL" clId="{A85F3BDE-3F31-4EAC-9731-1220862B9297}" dt="2017-11-04T09:14:38.729" v="135" actId="14100"/>
          <ac:picMkLst>
            <pc:docMk/>
            <pc:sldMk cId="1502461369" sldId="284"/>
            <ac:picMk id="5" creationId="{AF3AA6A7-94E4-4119-B61D-9A66AA79EB25}"/>
          </ac:picMkLst>
        </pc:picChg>
      </pc:sldChg>
      <pc:sldChg chg="addSp modSp add modAnim">
        <pc:chgData name="Biancini Andrea" userId="7dfa5e6a-d69c-4b06-b940-a737ca11ae09" providerId="ADAL" clId="{A85F3BDE-3F31-4EAC-9731-1220862B9297}" dt="2017-11-04T09:17:31.890" v="173" actId="20577"/>
        <pc:sldMkLst>
          <pc:docMk/>
          <pc:sldMk cId="3354078065" sldId="285"/>
        </pc:sldMkLst>
        <pc:spChg chg="mod">
          <ac:chgData name="Biancini Andrea" userId="7dfa5e6a-d69c-4b06-b940-a737ca11ae09" providerId="ADAL" clId="{A85F3BDE-3F31-4EAC-9731-1220862B9297}" dt="2017-11-04T09:14:53.635" v="137" actId="113"/>
          <ac:spMkLst>
            <pc:docMk/>
            <pc:sldMk cId="3354078065" sldId="285"/>
            <ac:spMk id="3" creationId="{00000000-0000-0000-0000-000000000000}"/>
          </ac:spMkLst>
        </pc:spChg>
        <pc:spChg chg="add mod">
          <ac:chgData name="Biancini Andrea" userId="7dfa5e6a-d69c-4b06-b940-a737ca11ae09" providerId="ADAL" clId="{A85F3BDE-3F31-4EAC-9731-1220862B9297}" dt="2017-11-04T09:17:31.890" v="173" actId="20577"/>
          <ac:spMkLst>
            <pc:docMk/>
            <pc:sldMk cId="3354078065" sldId="285"/>
            <ac:spMk id="4" creationId="{99190CCF-5500-40EB-8784-49761B43E37C}"/>
          </ac:spMkLst>
        </pc:spChg>
        <pc:spChg chg="add mod">
          <ac:chgData name="Biancini Andrea" userId="7dfa5e6a-d69c-4b06-b940-a737ca11ae09" providerId="ADAL" clId="{A85F3BDE-3F31-4EAC-9731-1220862B9297}" dt="2017-11-04T09:17:10.825" v="169" actId="14100"/>
          <ac:spMkLst>
            <pc:docMk/>
            <pc:sldMk cId="3354078065" sldId="285"/>
            <ac:spMk id="5" creationId="{C18E0112-8548-48CD-AC6E-DD773D444010}"/>
          </ac:spMkLst>
        </pc:spChg>
      </pc:sldChg>
      <pc:sldChg chg="addSp modSp add">
        <pc:chgData name="Biancini Andrea" userId="7dfa5e6a-d69c-4b06-b940-a737ca11ae09" providerId="ADAL" clId="{A85F3BDE-3F31-4EAC-9731-1220862B9297}" dt="2017-11-04T09:18:18.326" v="199" actId="12"/>
        <pc:sldMkLst>
          <pc:docMk/>
          <pc:sldMk cId="612104405" sldId="287"/>
        </pc:sldMkLst>
        <pc:spChg chg="mod">
          <ac:chgData name="Biancini Andrea" userId="7dfa5e6a-d69c-4b06-b940-a737ca11ae09" providerId="ADAL" clId="{A85F3BDE-3F31-4EAC-9731-1220862B9297}" dt="2017-11-04T09:17:53.108" v="176" actId="113"/>
          <ac:spMkLst>
            <pc:docMk/>
            <pc:sldMk cId="612104405" sldId="287"/>
            <ac:spMk id="3" creationId="{00000000-0000-0000-0000-000000000000}"/>
          </ac:spMkLst>
        </pc:spChg>
        <pc:spChg chg="add mod">
          <ac:chgData name="Biancini Andrea" userId="7dfa5e6a-d69c-4b06-b940-a737ca11ae09" providerId="ADAL" clId="{A85F3BDE-3F31-4EAC-9731-1220862B9297}" dt="2017-11-04T09:18:18.326" v="199" actId="12"/>
          <ac:spMkLst>
            <pc:docMk/>
            <pc:sldMk cId="612104405" sldId="287"/>
            <ac:spMk id="4" creationId="{93A940FD-E925-44EA-A03F-C093524D016E}"/>
          </ac:spMkLst>
        </pc:spChg>
        <pc:spChg chg="add mod">
          <ac:chgData name="Biancini Andrea" userId="7dfa5e6a-d69c-4b06-b940-a737ca11ae09" providerId="ADAL" clId="{A85F3BDE-3F31-4EAC-9731-1220862B9297}" dt="2017-11-04T09:18:13.124" v="198" actId="1076"/>
          <ac:spMkLst>
            <pc:docMk/>
            <pc:sldMk cId="612104405" sldId="287"/>
            <ac:spMk id="5" creationId="{2CFE86FC-EC7E-41A7-ACDF-9DBCE346E702}"/>
          </ac:spMkLst>
        </pc:spChg>
      </pc:sldChg>
      <pc:sldChg chg="addSp modSp add">
        <pc:chgData name="Biancini Andrea" userId="7dfa5e6a-d69c-4b06-b940-a737ca11ae09" providerId="ADAL" clId="{A85F3BDE-3F31-4EAC-9731-1220862B9297}" dt="2017-11-04T09:19:10.121" v="207" actId="14100"/>
        <pc:sldMkLst>
          <pc:docMk/>
          <pc:sldMk cId="984150372" sldId="288"/>
        </pc:sldMkLst>
        <pc:spChg chg="add mod">
          <ac:chgData name="Biancini Andrea" userId="7dfa5e6a-d69c-4b06-b940-a737ca11ae09" providerId="ADAL" clId="{A85F3BDE-3F31-4EAC-9731-1220862B9297}" dt="2017-11-04T09:18:50.480" v="203" actId="255"/>
          <ac:spMkLst>
            <pc:docMk/>
            <pc:sldMk cId="984150372" sldId="288"/>
            <ac:spMk id="4" creationId="{6FC6DD42-06D6-4379-BB0B-1E31EF8549DF}"/>
          </ac:spMkLst>
        </pc:spChg>
        <pc:spChg chg="add mod">
          <ac:chgData name="Biancini Andrea" userId="7dfa5e6a-d69c-4b06-b940-a737ca11ae09" providerId="ADAL" clId="{A85F3BDE-3F31-4EAC-9731-1220862B9297}" dt="2017-11-04T09:19:10.121" v="207" actId="14100"/>
          <ac:spMkLst>
            <pc:docMk/>
            <pc:sldMk cId="984150372" sldId="288"/>
            <ac:spMk id="5" creationId="{6A3F0CA0-4B9D-4A2D-A708-08380AA9F3A6}"/>
          </ac:spMkLst>
        </pc:spChg>
        <pc:spChg chg="add mod">
          <ac:chgData name="Biancini Andrea" userId="7dfa5e6a-d69c-4b06-b940-a737ca11ae09" providerId="ADAL" clId="{A85F3BDE-3F31-4EAC-9731-1220862B9297}" dt="2017-11-04T09:18:59.015" v="205" actId="1076"/>
          <ac:spMkLst>
            <pc:docMk/>
            <pc:sldMk cId="984150372" sldId="288"/>
            <ac:spMk id="6" creationId="{36F2EF87-35C8-4D7B-836E-768A7C725AF7}"/>
          </ac:spMkLst>
        </pc:spChg>
      </pc:sldChg>
      <pc:sldChg chg="addSp modSp add">
        <pc:chgData name="Biancini Andrea" userId="7dfa5e6a-d69c-4b06-b940-a737ca11ae09" providerId="ADAL" clId="{A85F3BDE-3F31-4EAC-9731-1220862B9297}" dt="2017-11-04T09:20:04.125" v="217" actId="14100"/>
        <pc:sldMkLst>
          <pc:docMk/>
          <pc:sldMk cId="3368385881" sldId="289"/>
        </pc:sldMkLst>
        <pc:spChg chg="add mod">
          <ac:chgData name="Biancini Andrea" userId="7dfa5e6a-d69c-4b06-b940-a737ca11ae09" providerId="ADAL" clId="{A85F3BDE-3F31-4EAC-9731-1220862B9297}" dt="2017-11-04T09:19:30.987" v="210" actId="255"/>
          <ac:spMkLst>
            <pc:docMk/>
            <pc:sldMk cId="3368385881" sldId="289"/>
            <ac:spMk id="4" creationId="{F3BC3079-9E9A-4D42-9ABD-0E45F153A66B}"/>
          </ac:spMkLst>
        </pc:spChg>
        <pc:spChg chg="add mod">
          <ac:chgData name="Biancini Andrea" userId="7dfa5e6a-d69c-4b06-b940-a737ca11ae09" providerId="ADAL" clId="{A85F3BDE-3F31-4EAC-9731-1220862B9297}" dt="2017-11-04T09:19:44.461" v="213" actId="14100"/>
          <ac:spMkLst>
            <pc:docMk/>
            <pc:sldMk cId="3368385881" sldId="289"/>
            <ac:spMk id="5" creationId="{EFED2F7E-0065-403D-A29F-FD75C7C84350}"/>
          </ac:spMkLst>
        </pc:spChg>
        <pc:spChg chg="add mod">
          <ac:chgData name="Biancini Andrea" userId="7dfa5e6a-d69c-4b06-b940-a737ca11ae09" providerId="ADAL" clId="{A85F3BDE-3F31-4EAC-9731-1220862B9297}" dt="2017-11-04T09:19:41.755" v="212" actId="14100"/>
          <ac:spMkLst>
            <pc:docMk/>
            <pc:sldMk cId="3368385881" sldId="289"/>
            <ac:spMk id="6" creationId="{DE7EA581-3359-44FC-804F-5E3DC43296A5}"/>
          </ac:spMkLst>
        </pc:spChg>
        <pc:spChg chg="add mod">
          <ac:chgData name="Biancini Andrea" userId="7dfa5e6a-d69c-4b06-b940-a737ca11ae09" providerId="ADAL" clId="{A85F3BDE-3F31-4EAC-9731-1220862B9297}" dt="2017-11-04T09:20:04.125" v="217" actId="14100"/>
          <ac:spMkLst>
            <pc:docMk/>
            <pc:sldMk cId="3368385881" sldId="289"/>
            <ac:spMk id="7" creationId="{93F87412-21D2-493F-8A89-0142B78F06EB}"/>
          </ac:spMkLst>
        </pc:spChg>
      </pc:sldChg>
      <pc:sldChg chg="addSp modSp add">
        <pc:chgData name="Biancini Andrea" userId="7dfa5e6a-d69c-4b06-b940-a737ca11ae09" providerId="ADAL" clId="{A85F3BDE-3F31-4EAC-9731-1220862B9297}" dt="2017-11-04T09:23:12.685" v="273" actId="12"/>
        <pc:sldMkLst>
          <pc:docMk/>
          <pc:sldMk cId="3374184335" sldId="290"/>
        </pc:sldMkLst>
        <pc:spChg chg="mod">
          <ac:chgData name="Biancini Andrea" userId="7dfa5e6a-d69c-4b06-b940-a737ca11ae09" providerId="ADAL" clId="{A85F3BDE-3F31-4EAC-9731-1220862B9297}" dt="2017-11-04T09:20:18.742" v="218" actId="12"/>
          <ac:spMkLst>
            <pc:docMk/>
            <pc:sldMk cId="3374184335" sldId="290"/>
            <ac:spMk id="3" creationId="{00000000-0000-0000-0000-000000000000}"/>
          </ac:spMkLst>
        </pc:spChg>
        <pc:spChg chg="add mod">
          <ac:chgData name="Biancini Andrea" userId="7dfa5e6a-d69c-4b06-b940-a737ca11ae09" providerId="ADAL" clId="{A85F3BDE-3F31-4EAC-9731-1220862B9297}" dt="2017-11-04T09:23:12.685" v="273" actId="12"/>
          <ac:spMkLst>
            <pc:docMk/>
            <pc:sldMk cId="3374184335" sldId="290"/>
            <ac:spMk id="4" creationId="{713993FF-78A5-4AC6-A3A7-3A90FD1B8206}"/>
          </ac:spMkLst>
        </pc:spChg>
      </pc:sldChg>
      <pc:sldChg chg="addSp modSp add">
        <pc:chgData name="Biancini Andrea" userId="7dfa5e6a-d69c-4b06-b940-a737ca11ae09" providerId="ADAL" clId="{A85F3BDE-3F31-4EAC-9731-1220862B9297}" dt="2017-11-04T09:22:57.004" v="266" actId="12"/>
        <pc:sldMkLst>
          <pc:docMk/>
          <pc:sldMk cId="2115938323" sldId="291"/>
        </pc:sldMkLst>
        <pc:spChg chg="mod">
          <ac:chgData name="Biancini Andrea" userId="7dfa5e6a-d69c-4b06-b940-a737ca11ae09" providerId="ADAL" clId="{A85F3BDE-3F31-4EAC-9731-1220862B9297}" dt="2017-11-04T09:20:58.711" v="230" actId="12"/>
          <ac:spMkLst>
            <pc:docMk/>
            <pc:sldMk cId="2115938323" sldId="291"/>
            <ac:spMk id="3" creationId="{00000000-0000-0000-0000-000000000000}"/>
          </ac:spMkLst>
        </pc:spChg>
        <pc:spChg chg="add mod">
          <ac:chgData name="Biancini Andrea" userId="7dfa5e6a-d69c-4b06-b940-a737ca11ae09" providerId="ADAL" clId="{A85F3BDE-3F31-4EAC-9731-1220862B9297}" dt="2017-11-04T09:22:57.004" v="266" actId="12"/>
          <ac:spMkLst>
            <pc:docMk/>
            <pc:sldMk cId="2115938323" sldId="291"/>
            <ac:spMk id="4" creationId="{C5768A8E-F615-4AD9-ACC2-C722456D5005}"/>
          </ac:spMkLst>
        </pc:spChg>
        <pc:picChg chg="add mod">
          <ac:chgData name="Biancini Andrea" userId="7dfa5e6a-d69c-4b06-b940-a737ca11ae09" providerId="ADAL" clId="{A85F3BDE-3F31-4EAC-9731-1220862B9297}" dt="2017-11-04T09:21:07.085" v="232" actId="1076"/>
          <ac:picMkLst>
            <pc:docMk/>
            <pc:sldMk cId="2115938323" sldId="291"/>
            <ac:picMk id="5" creationId="{9AFE21AE-A92D-45ED-9CB4-72AF293B9119}"/>
          </ac:picMkLst>
        </pc:picChg>
      </pc:sldChg>
      <pc:sldChg chg="addSp modSp add">
        <pc:chgData name="Biancini Andrea" userId="7dfa5e6a-d69c-4b06-b940-a737ca11ae09" providerId="ADAL" clId="{A85F3BDE-3F31-4EAC-9731-1220862B9297}" dt="2017-11-04T09:22:51.405" v="262" actId="12"/>
        <pc:sldMkLst>
          <pc:docMk/>
          <pc:sldMk cId="3708806847" sldId="292"/>
        </pc:sldMkLst>
        <pc:spChg chg="mod">
          <ac:chgData name="Biancini Andrea" userId="7dfa5e6a-d69c-4b06-b940-a737ca11ae09" providerId="ADAL" clId="{A85F3BDE-3F31-4EAC-9731-1220862B9297}" dt="2017-11-04T09:22:06.106" v="245" actId="12"/>
          <ac:spMkLst>
            <pc:docMk/>
            <pc:sldMk cId="3708806847" sldId="292"/>
            <ac:spMk id="3" creationId="{00000000-0000-0000-0000-000000000000}"/>
          </ac:spMkLst>
        </pc:spChg>
        <pc:spChg chg="add mod">
          <ac:chgData name="Biancini Andrea" userId="7dfa5e6a-d69c-4b06-b940-a737ca11ae09" providerId="ADAL" clId="{A85F3BDE-3F31-4EAC-9731-1220862B9297}" dt="2017-11-04T09:22:51.405" v="262" actId="12"/>
          <ac:spMkLst>
            <pc:docMk/>
            <pc:sldMk cId="3708806847" sldId="292"/>
            <ac:spMk id="4" creationId="{250DB19E-02D7-4A00-BAFB-4654346CB93B}"/>
          </ac:spMkLst>
        </pc:spChg>
      </pc:sldChg>
      <pc:sldChg chg="addSp modSp add">
        <pc:chgData name="Biancini Andrea" userId="7dfa5e6a-d69c-4b06-b940-a737ca11ae09" providerId="ADAL" clId="{A85F3BDE-3F31-4EAC-9731-1220862B9297}" dt="2017-11-04T09:23:44.399" v="278" actId="1076"/>
        <pc:sldMkLst>
          <pc:docMk/>
          <pc:sldMk cId="1658003193" sldId="293"/>
        </pc:sldMkLst>
        <pc:spChg chg="mod">
          <ac:chgData name="Biancini Andrea" userId="7dfa5e6a-d69c-4b06-b940-a737ca11ae09" providerId="ADAL" clId="{A85F3BDE-3F31-4EAC-9731-1220862B9297}" dt="2017-11-04T09:23:29.061" v="275" actId="20577"/>
          <ac:spMkLst>
            <pc:docMk/>
            <pc:sldMk cId="1658003193" sldId="293"/>
            <ac:spMk id="3" creationId="{00000000-0000-0000-0000-000000000000}"/>
          </ac:spMkLst>
        </pc:spChg>
        <pc:picChg chg="add mod">
          <ac:chgData name="Biancini Andrea" userId="7dfa5e6a-d69c-4b06-b940-a737ca11ae09" providerId="ADAL" clId="{A85F3BDE-3F31-4EAC-9731-1220862B9297}" dt="2017-11-04T09:23:44.399" v="278" actId="1076"/>
          <ac:picMkLst>
            <pc:docMk/>
            <pc:sldMk cId="1658003193" sldId="293"/>
            <ac:picMk id="4" creationId="{3BF711F6-7151-43F9-B5A1-A0AD1010DA8E}"/>
          </ac:picMkLst>
        </pc:picChg>
      </pc:sldChg>
      <pc:sldChg chg="addSp modSp add">
        <pc:chgData name="Biancini Andrea" userId="7dfa5e6a-d69c-4b06-b940-a737ca11ae09" providerId="ADAL" clId="{A85F3BDE-3F31-4EAC-9731-1220862B9297}" dt="2017-11-04T09:25:00.414" v="300" actId="122"/>
        <pc:sldMkLst>
          <pc:docMk/>
          <pc:sldMk cId="2129637697" sldId="294"/>
        </pc:sldMkLst>
        <pc:spChg chg="mod">
          <ac:chgData name="Biancini Andrea" userId="7dfa5e6a-d69c-4b06-b940-a737ca11ae09" providerId="ADAL" clId="{A85F3BDE-3F31-4EAC-9731-1220862B9297}" dt="2017-11-04T09:23:53.662" v="279" actId="122"/>
          <ac:spMkLst>
            <pc:docMk/>
            <pc:sldMk cId="2129637697" sldId="294"/>
            <ac:spMk id="3" creationId="{00000000-0000-0000-0000-000000000000}"/>
          </ac:spMkLst>
        </pc:spChg>
        <pc:spChg chg="add mod">
          <ac:chgData name="Biancini Andrea" userId="7dfa5e6a-d69c-4b06-b940-a737ca11ae09" providerId="ADAL" clId="{A85F3BDE-3F31-4EAC-9731-1220862B9297}" dt="2017-11-04T09:25:00.414" v="300" actId="122"/>
          <ac:spMkLst>
            <pc:docMk/>
            <pc:sldMk cId="2129637697" sldId="294"/>
            <ac:spMk id="4" creationId="{C7F54ADB-00A9-4040-8882-390EEDE272C8}"/>
          </ac:spMkLst>
        </pc:spChg>
      </pc:sldChg>
      <pc:sldChg chg="addSp modSp add">
        <pc:chgData name="Biancini Andrea" userId="7dfa5e6a-d69c-4b06-b940-a737ca11ae09" providerId="ADAL" clId="{A85F3BDE-3F31-4EAC-9731-1220862B9297}" dt="2017-11-04T09:25:35.211" v="312" actId="12"/>
        <pc:sldMkLst>
          <pc:docMk/>
          <pc:sldMk cId="910130595" sldId="295"/>
        </pc:sldMkLst>
        <pc:spChg chg="mod">
          <ac:chgData name="Biancini Andrea" userId="7dfa5e6a-d69c-4b06-b940-a737ca11ae09" providerId="ADAL" clId="{A85F3BDE-3F31-4EAC-9731-1220862B9297}" dt="2017-11-04T09:25:11.033" v="301" actId="12"/>
          <ac:spMkLst>
            <pc:docMk/>
            <pc:sldMk cId="910130595" sldId="295"/>
            <ac:spMk id="3" creationId="{00000000-0000-0000-0000-000000000000}"/>
          </ac:spMkLst>
        </pc:spChg>
        <pc:spChg chg="add mod">
          <ac:chgData name="Biancini Andrea" userId="7dfa5e6a-d69c-4b06-b940-a737ca11ae09" providerId="ADAL" clId="{A85F3BDE-3F31-4EAC-9731-1220862B9297}" dt="2017-11-04T09:25:35.211" v="312" actId="12"/>
          <ac:spMkLst>
            <pc:docMk/>
            <pc:sldMk cId="910130595" sldId="295"/>
            <ac:spMk id="4" creationId="{CEBE2CFC-EBEE-4582-B5A1-DB44FD3EDCBC}"/>
          </ac:spMkLst>
        </pc:spChg>
      </pc:sldChg>
      <pc:sldChg chg="addSp delSp modSp add">
        <pc:chgData name="Biancini Andrea" userId="7dfa5e6a-d69c-4b06-b940-a737ca11ae09" providerId="ADAL" clId="{A85F3BDE-3F31-4EAC-9731-1220862B9297}" dt="2017-11-04T09:27:09.747" v="342" actId="20577"/>
        <pc:sldMkLst>
          <pc:docMk/>
          <pc:sldMk cId="2012826701" sldId="296"/>
        </pc:sldMkLst>
        <pc:spChg chg="add del">
          <ac:chgData name="Biancini Andrea" userId="7dfa5e6a-d69c-4b06-b940-a737ca11ae09" providerId="ADAL" clId="{A85F3BDE-3F31-4EAC-9731-1220862B9297}" dt="2017-11-04T09:25:52.772" v="322" actId="20577"/>
          <ac:spMkLst>
            <pc:docMk/>
            <pc:sldMk cId="2012826701" sldId="296"/>
            <ac:spMk id="2" creationId="{4D63F5DA-01B9-4CC0-946D-AD103DC32C0D}"/>
          </ac:spMkLst>
        </pc:spChg>
        <pc:spChg chg="mod">
          <ac:chgData name="Biancini Andrea" userId="7dfa5e6a-d69c-4b06-b940-a737ca11ae09" providerId="ADAL" clId="{A85F3BDE-3F31-4EAC-9731-1220862B9297}" dt="2017-11-04T09:27:09.747" v="342" actId="20577"/>
          <ac:spMkLst>
            <pc:docMk/>
            <pc:sldMk cId="2012826701" sldId="296"/>
            <ac:spMk id="3" creationId="{00000000-0000-0000-0000-000000000000}"/>
          </ac:spMkLst>
        </pc:spChg>
        <pc:spChg chg="add mod">
          <ac:chgData name="Biancini Andrea" userId="7dfa5e6a-d69c-4b06-b940-a737ca11ae09" providerId="ADAL" clId="{A85F3BDE-3F31-4EAC-9731-1220862B9297}" dt="2017-11-04T09:27:00.019" v="341" actId="113"/>
          <ac:spMkLst>
            <pc:docMk/>
            <pc:sldMk cId="2012826701" sldId="296"/>
            <ac:spMk id="4" creationId="{75FACA4F-3D74-46BC-A01C-C10010FA20BE}"/>
          </ac:spMkLst>
        </pc:spChg>
      </pc:sldChg>
      <pc:sldChg chg="addSp modSp add">
        <pc:chgData name="Biancini Andrea" userId="7dfa5e6a-d69c-4b06-b940-a737ca11ae09" providerId="ADAL" clId="{A85F3BDE-3F31-4EAC-9731-1220862B9297}" dt="2017-11-04T09:27:41.003" v="367" actId="20577"/>
        <pc:sldMkLst>
          <pc:docMk/>
          <pc:sldMk cId="2260431078" sldId="297"/>
        </pc:sldMkLst>
        <pc:spChg chg="mod">
          <ac:chgData name="Biancini Andrea" userId="7dfa5e6a-d69c-4b06-b940-a737ca11ae09" providerId="ADAL" clId="{A85F3BDE-3F31-4EAC-9731-1220862B9297}" dt="2017-11-04T09:27:23.138" v="360" actId="20577"/>
          <ac:spMkLst>
            <pc:docMk/>
            <pc:sldMk cId="2260431078" sldId="297"/>
            <ac:spMk id="3" creationId="{00000000-0000-0000-0000-000000000000}"/>
          </ac:spMkLst>
        </pc:spChg>
        <pc:spChg chg="add mod">
          <ac:chgData name="Biancini Andrea" userId="7dfa5e6a-d69c-4b06-b940-a737ca11ae09" providerId="ADAL" clId="{A85F3BDE-3F31-4EAC-9731-1220862B9297}" dt="2017-11-04T09:27:38.396" v="366" actId="1076"/>
          <ac:spMkLst>
            <pc:docMk/>
            <pc:sldMk cId="2260431078" sldId="297"/>
            <ac:spMk id="4" creationId="{F171B87B-CAFB-46C4-90FD-3912BB41B9E4}"/>
          </ac:spMkLst>
        </pc:spChg>
        <pc:picChg chg="add">
          <ac:chgData name="Biancini Andrea" userId="7dfa5e6a-d69c-4b06-b940-a737ca11ae09" providerId="ADAL" clId="{A85F3BDE-3F31-4EAC-9731-1220862B9297}" dt="2017-11-04T09:27:41.003" v="367" actId="20577"/>
          <ac:picMkLst>
            <pc:docMk/>
            <pc:sldMk cId="2260431078" sldId="297"/>
            <ac:picMk id="5" creationId="{1DD0845F-067A-473F-ACDA-558BEEC5AB4A}"/>
          </ac:picMkLst>
        </pc:picChg>
      </pc:sldChg>
    </pc:docChg>
  </pc:docChgLst>
  <pc:docChgLst>
    <pc:chgData name="Andrea Biancini" userId="7dfa5e6a-d69c-4b06-b940-a737ca11ae09" providerId="ADAL" clId="{A85F3BDE-3F31-4EAC-9731-1220862B9297}"/>
    <pc:docChg chg="modSld">
      <pc:chgData name="Andrea Biancini" userId="7dfa5e6a-d69c-4b06-b940-a737ca11ae09" providerId="ADAL" clId="{A85F3BDE-3F31-4EAC-9731-1220862B9297}" dt="2017-12-17T08:48:32.631" v="0" actId="20577"/>
      <pc:docMkLst>
        <pc:docMk/>
      </pc:docMkLst>
      <pc:sldChg chg="modSp">
        <pc:chgData name="Andrea Biancini" userId="7dfa5e6a-d69c-4b06-b940-a737ca11ae09" providerId="ADAL" clId="{A85F3BDE-3F31-4EAC-9731-1220862B9297}" dt="2017-12-17T08:48:32.631" v="0" actId="20577"/>
        <pc:sldMkLst>
          <pc:docMk/>
          <pc:sldMk cId="2012826701" sldId="296"/>
        </pc:sldMkLst>
        <pc:spChg chg="mod">
          <ac:chgData name="Andrea Biancini" userId="7dfa5e6a-d69c-4b06-b940-a737ca11ae09" providerId="ADAL" clId="{A85F3BDE-3F31-4EAC-9731-1220862B9297}" dt="2017-12-17T08:48:32.631" v="0" actId="20577"/>
          <ac:spMkLst>
            <pc:docMk/>
            <pc:sldMk cId="2012826701" sldId="296"/>
            <ac:spMk id="4" creationId="{75FACA4F-3D74-46BC-A01C-C10010FA20B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3A58CA-14FF-4B73-B2D3-45704CA88DF6}" type="datetimeFigureOut">
              <a:rPr lang="it-IT" smtClean="0"/>
              <a:t>11/01/2018</a:t>
            </a:fld>
            <a:endParaRPr lang="it-IT"/>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962AB-55D4-4B22-A058-566FA6C62BA1}" type="slidenum">
              <a:rPr lang="it-IT" smtClean="0"/>
              <a:t>‹N›</a:t>
            </a:fld>
            <a:endParaRPr lang="it-IT"/>
          </a:p>
        </p:txBody>
      </p:sp>
    </p:spTree>
    <p:extLst>
      <p:ext uri="{BB962C8B-B14F-4D97-AF65-F5344CB8AC3E}">
        <p14:creationId xmlns:p14="http://schemas.microsoft.com/office/powerpoint/2010/main" val="18823533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EB2515-D7A5-4564-8255-EE396FABD3C3}" type="datetimeFigureOut">
              <a:rPr lang="it-IT" smtClean="0"/>
              <a:t>11/01/2018</a:t>
            </a:fld>
            <a:endParaRPr lang="it-IT"/>
          </a:p>
        </p:txBody>
      </p:sp>
      <p:sp>
        <p:nvSpPr>
          <p:cNvPr id="4" name="Slide Image Placeholder 3"/>
          <p:cNvSpPr>
            <a:spLocks noGrp="1" noRot="1" noChangeAspect="1"/>
          </p:cNvSpPr>
          <p:nvPr>
            <p:ph type="sldImg" idx="2"/>
          </p:nvPr>
        </p:nvSpPr>
        <p:spPr>
          <a:xfrm>
            <a:off x="749300" y="1143000"/>
            <a:ext cx="5359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F2BE6-A5B9-48AB-A003-3CE6493FF0CF}" type="slidenum">
              <a:rPr lang="it-IT" smtClean="0"/>
              <a:t>‹N›</a:t>
            </a:fld>
            <a:endParaRPr lang="it-IT"/>
          </a:p>
        </p:txBody>
      </p:sp>
    </p:spTree>
    <p:extLst>
      <p:ext uri="{BB962C8B-B14F-4D97-AF65-F5344CB8AC3E}">
        <p14:creationId xmlns:p14="http://schemas.microsoft.com/office/powerpoint/2010/main" val="1308499905"/>
      </p:ext>
    </p:extLst>
  </p:cSld>
  <p:clrMap bg1="lt1" tx1="dk1" bg2="lt2" tx2="dk2" accent1="accent1" accent2="accent2" accent3="accent3" accent4="accent4" accent5="accent5" accent6="accent6" hlink="hlink" folHlink="folHlink"/>
  <p:hf hdr="0" ftr="0" dt="0"/>
  <p:notesStyle>
    <a:lvl1pPr marL="0" algn="l" defTabSz="1198138" rtl="0" eaLnBrk="1" latinLnBrk="0" hangingPunct="1">
      <a:defRPr sz="1572" kern="1200">
        <a:solidFill>
          <a:schemeClr val="tx1"/>
        </a:solidFill>
        <a:latin typeface="+mn-lt"/>
        <a:ea typeface="+mn-ea"/>
        <a:cs typeface="+mn-cs"/>
      </a:defRPr>
    </a:lvl1pPr>
    <a:lvl2pPr marL="599069" algn="l" defTabSz="1198138" rtl="0" eaLnBrk="1" latinLnBrk="0" hangingPunct="1">
      <a:defRPr sz="1572" kern="1200">
        <a:solidFill>
          <a:schemeClr val="tx1"/>
        </a:solidFill>
        <a:latin typeface="+mn-lt"/>
        <a:ea typeface="+mn-ea"/>
        <a:cs typeface="+mn-cs"/>
      </a:defRPr>
    </a:lvl2pPr>
    <a:lvl3pPr marL="1198138" algn="l" defTabSz="1198138" rtl="0" eaLnBrk="1" latinLnBrk="0" hangingPunct="1">
      <a:defRPr sz="1572" kern="1200">
        <a:solidFill>
          <a:schemeClr val="tx1"/>
        </a:solidFill>
        <a:latin typeface="+mn-lt"/>
        <a:ea typeface="+mn-ea"/>
        <a:cs typeface="+mn-cs"/>
      </a:defRPr>
    </a:lvl3pPr>
    <a:lvl4pPr marL="1797207" algn="l" defTabSz="1198138" rtl="0" eaLnBrk="1" latinLnBrk="0" hangingPunct="1">
      <a:defRPr sz="1572" kern="1200">
        <a:solidFill>
          <a:schemeClr val="tx1"/>
        </a:solidFill>
        <a:latin typeface="+mn-lt"/>
        <a:ea typeface="+mn-ea"/>
        <a:cs typeface="+mn-cs"/>
      </a:defRPr>
    </a:lvl4pPr>
    <a:lvl5pPr marL="2396277" algn="l" defTabSz="1198138" rtl="0" eaLnBrk="1" latinLnBrk="0" hangingPunct="1">
      <a:defRPr sz="1572" kern="1200">
        <a:solidFill>
          <a:schemeClr val="tx1"/>
        </a:solidFill>
        <a:latin typeface="+mn-lt"/>
        <a:ea typeface="+mn-ea"/>
        <a:cs typeface="+mn-cs"/>
      </a:defRPr>
    </a:lvl5pPr>
    <a:lvl6pPr marL="2995346" algn="l" defTabSz="1198138" rtl="0" eaLnBrk="1" latinLnBrk="0" hangingPunct="1">
      <a:defRPr sz="1572" kern="1200">
        <a:solidFill>
          <a:schemeClr val="tx1"/>
        </a:solidFill>
        <a:latin typeface="+mn-lt"/>
        <a:ea typeface="+mn-ea"/>
        <a:cs typeface="+mn-cs"/>
      </a:defRPr>
    </a:lvl6pPr>
    <a:lvl7pPr marL="3594415" algn="l" defTabSz="1198138" rtl="0" eaLnBrk="1" latinLnBrk="0" hangingPunct="1">
      <a:defRPr sz="1572" kern="1200">
        <a:solidFill>
          <a:schemeClr val="tx1"/>
        </a:solidFill>
        <a:latin typeface="+mn-lt"/>
        <a:ea typeface="+mn-ea"/>
        <a:cs typeface="+mn-cs"/>
      </a:defRPr>
    </a:lvl7pPr>
    <a:lvl8pPr marL="4193484" algn="l" defTabSz="1198138" rtl="0" eaLnBrk="1" latinLnBrk="0" hangingPunct="1">
      <a:defRPr sz="1572" kern="1200">
        <a:solidFill>
          <a:schemeClr val="tx1"/>
        </a:solidFill>
        <a:latin typeface="+mn-lt"/>
        <a:ea typeface="+mn-ea"/>
        <a:cs typeface="+mn-cs"/>
      </a:defRPr>
    </a:lvl8pPr>
    <a:lvl9pPr marL="4792553" algn="l" defTabSz="1198138" rtl="0" eaLnBrk="1" latinLnBrk="0" hangingPunct="1">
      <a:defRPr sz="1572"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reti.it/"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s://www.linkedin.com/company/gruppo-reti" TargetMode="External"/><Relationship Id="rId5" Type="http://schemas.openxmlformats.org/officeDocument/2006/relationships/image" Target="../media/image5.png"/><Relationship Id="rId4" Type="http://schemas.openxmlformats.org/officeDocument/2006/relationships/hyperlink" Target="https://www.facebook.com/RetiSpA/" TargetMode="External"/><Relationship Id="rId9"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spTree>
      <p:nvGrpSpPr>
        <p:cNvPr id="1" name=""/>
        <p:cNvGrpSpPr/>
        <p:nvPr/>
      </p:nvGrpSpPr>
      <p:grpSpPr>
        <a:xfrm>
          <a:off x="0" y="0"/>
          <a:ext cx="0" cy="0"/>
          <a:chOff x="0" y="0"/>
          <a:chExt cx="0" cy="0"/>
        </a:xfrm>
      </p:grpSpPr>
      <p:sp>
        <p:nvSpPr>
          <p:cNvPr id="23" name="Segnaposto immagine 22"/>
          <p:cNvSpPr>
            <a:spLocks noGrp="1"/>
          </p:cNvSpPr>
          <p:nvPr>
            <p:ph type="pic" sz="quarter" idx="10"/>
          </p:nvPr>
        </p:nvSpPr>
        <p:spPr>
          <a:xfrm>
            <a:off x="594042" y="1"/>
            <a:ext cx="11286808" cy="6110036"/>
          </a:xfrm>
          <a:prstGeom prst="rect">
            <a:avLst/>
          </a:prstGeom>
        </p:spPr>
        <p:txBody>
          <a:bodyPr/>
          <a:lstStyle>
            <a:lvl1pPr>
              <a:defRPr>
                <a:latin typeface="+mn-lt"/>
              </a:defRPr>
            </a:lvl1pPr>
          </a:lstStyle>
          <a:p>
            <a:r>
              <a:rPr lang="it-IT"/>
              <a:t>Fare clic sull'icona per inserire un'immagine</a:t>
            </a:r>
            <a:endParaRPr lang="it-IT" dirty="0"/>
          </a:p>
        </p:txBody>
      </p:sp>
      <p:sp>
        <p:nvSpPr>
          <p:cNvPr id="34" name="Rettangolo 33"/>
          <p:cNvSpPr/>
          <p:nvPr userDrawn="1"/>
        </p:nvSpPr>
        <p:spPr>
          <a:xfrm>
            <a:off x="7636750" y="2299642"/>
            <a:ext cx="4261657" cy="1598970"/>
          </a:xfrm>
          <a:prstGeom prst="rect">
            <a:avLst/>
          </a:prstGeom>
          <a:solidFill>
            <a:srgbClr val="EE232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2359" dirty="0"/>
          </a:p>
        </p:txBody>
      </p:sp>
      <p:sp>
        <p:nvSpPr>
          <p:cNvPr id="38" name="Segnaposto testo 37"/>
          <p:cNvSpPr>
            <a:spLocks noGrp="1"/>
          </p:cNvSpPr>
          <p:nvPr>
            <p:ph type="body" sz="quarter" idx="11" hasCustomPrompt="1"/>
          </p:nvPr>
        </p:nvSpPr>
        <p:spPr>
          <a:xfrm>
            <a:off x="7635922" y="2299182"/>
            <a:ext cx="4244929" cy="1600348"/>
          </a:xfrm>
          <a:prstGeom prst="rect">
            <a:avLst/>
          </a:prstGeom>
        </p:spPr>
        <p:txBody>
          <a:bodyPr vert="horz" anchor="ctr"/>
          <a:lstStyle>
            <a:lvl1pPr>
              <a:defRPr baseline="0">
                <a:solidFill>
                  <a:schemeClr val="bg1"/>
                </a:solidFill>
                <a:latin typeface="+mn-lt"/>
              </a:defRPr>
            </a:lvl1pPr>
          </a:lstStyle>
          <a:p>
            <a:pPr lvl="0"/>
            <a:r>
              <a:rPr lang="it-IT" dirty="0"/>
              <a:t>TITOLO DELLA PRESENTAZIONE</a:t>
            </a:r>
          </a:p>
        </p:txBody>
      </p:sp>
      <p:sp>
        <p:nvSpPr>
          <p:cNvPr id="49" name="Segnaposto immagine 47"/>
          <p:cNvSpPr>
            <a:spLocks noGrp="1"/>
          </p:cNvSpPr>
          <p:nvPr>
            <p:ph type="pic" sz="quarter" idx="12" hasCustomPrompt="1"/>
          </p:nvPr>
        </p:nvSpPr>
        <p:spPr>
          <a:xfrm>
            <a:off x="10434934" y="4121214"/>
            <a:ext cx="1309781" cy="766394"/>
          </a:xfrm>
          <a:prstGeom prst="rect">
            <a:avLst/>
          </a:prstGeom>
        </p:spPr>
        <p:txBody>
          <a:bodyPr vert="horz"/>
          <a:lstStyle>
            <a:lvl1pPr algn="ctr">
              <a:defRPr>
                <a:latin typeface="+mn-lt"/>
              </a:defRPr>
            </a:lvl1pPr>
          </a:lstStyle>
          <a:p>
            <a:r>
              <a:rPr lang="it-IT" dirty="0"/>
              <a:t>Logo</a:t>
            </a:r>
          </a:p>
        </p:txBody>
      </p:sp>
      <p:sp>
        <p:nvSpPr>
          <p:cNvPr id="6" name="Segnaposto numero diapositiva 15"/>
          <p:cNvSpPr>
            <a:spLocks noGrp="1"/>
          </p:cNvSpPr>
          <p:nvPr>
            <p:ph type="sldNum" sz="quarter" idx="4"/>
          </p:nvPr>
        </p:nvSpPr>
        <p:spPr>
          <a:xfrm>
            <a:off x="0" y="6272176"/>
            <a:ext cx="653447" cy="365250"/>
          </a:xfrm>
          <a:prstGeom prst="rect">
            <a:avLst/>
          </a:prstGeom>
        </p:spPr>
        <p:txBody>
          <a:bodyPr vert="horz" lIns="91440" tIns="45720" rIns="91440" bIns="45720" rtlCol="0" anchor="ctr"/>
          <a:lstStyle>
            <a:lvl1pPr algn="r">
              <a:defRPr sz="1200">
                <a:solidFill>
                  <a:schemeClr val="bg1"/>
                </a:solidFill>
              </a:defRPr>
            </a:lvl1pPr>
          </a:lstStyle>
          <a:p>
            <a:fld id="{D032C7DF-AA7D-254A-9233-1E83C1A6AA55}" type="slidenum">
              <a:rPr lang="it-IT" smtClean="0"/>
              <a:pPr/>
              <a:t>‹N›</a:t>
            </a:fld>
            <a:endParaRPr lang="it-IT" dirty="0"/>
          </a:p>
        </p:txBody>
      </p:sp>
      <p:pic>
        <p:nvPicPr>
          <p:cNvPr id="7"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6014" y="6237251"/>
            <a:ext cx="742332" cy="435100"/>
          </a:xfrm>
          <a:prstGeom prst="rect">
            <a:avLst/>
          </a:prstGeom>
        </p:spPr>
      </p:pic>
    </p:spTree>
    <p:extLst>
      <p:ext uri="{BB962C8B-B14F-4D97-AF65-F5344CB8AC3E}">
        <p14:creationId xmlns:p14="http://schemas.microsoft.com/office/powerpoint/2010/main" val="522307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16809" y="365252"/>
            <a:ext cx="10247233" cy="1321660"/>
          </a:xfrm>
          <a:prstGeom prst="rect">
            <a:avLst/>
          </a:prstGeom>
        </p:spPr>
        <p:txBody>
          <a:bodyPr/>
          <a:lstStyle>
            <a:lvl1pPr>
              <a:defRPr>
                <a:latin typeface="+mn-lt"/>
              </a:defRPr>
            </a:lvl1pPr>
          </a:lstStyle>
          <a:p>
            <a:r>
              <a:rPr lang="it-IT"/>
              <a:t>Fare clic per modificare lo stile del titolo dello schema</a:t>
            </a:r>
            <a:endParaRPr lang="it-IT" dirty="0"/>
          </a:p>
        </p:txBody>
      </p:sp>
      <p:sp>
        <p:nvSpPr>
          <p:cNvPr id="5" name="Slide Number Placeholder 4"/>
          <p:cNvSpPr>
            <a:spLocks noGrp="1"/>
          </p:cNvSpPr>
          <p:nvPr>
            <p:ph type="sldNum" sz="quarter" idx="12"/>
          </p:nvPr>
        </p:nvSpPr>
        <p:spPr>
          <a:xfrm>
            <a:off x="0" y="6283075"/>
            <a:ext cx="653447" cy="365250"/>
          </a:xfrm>
        </p:spPr>
        <p:txBody>
          <a:bodyPr/>
          <a:lstStyle/>
          <a:p>
            <a:fld id="{D032C7DF-AA7D-254A-9233-1E83C1A6AA55}" type="slidenum">
              <a:rPr lang="it-IT" smtClean="0"/>
              <a:t>‹N›</a:t>
            </a:fld>
            <a:endParaRPr lang="it-IT" dirty="0"/>
          </a:p>
        </p:txBody>
      </p:sp>
      <p:pic>
        <p:nvPicPr>
          <p:cNvPr id="4"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6014" y="6237251"/>
            <a:ext cx="742332" cy="435100"/>
          </a:xfrm>
          <a:prstGeom prst="rect">
            <a:avLst/>
          </a:prstGeom>
        </p:spPr>
      </p:pic>
      <p:grpSp>
        <p:nvGrpSpPr>
          <p:cNvPr id="9" name="Group 8"/>
          <p:cNvGrpSpPr/>
          <p:nvPr userDrawn="1"/>
        </p:nvGrpSpPr>
        <p:grpSpPr>
          <a:xfrm>
            <a:off x="10638874" y="334713"/>
            <a:ext cx="850336" cy="826350"/>
            <a:chOff x="9293805" y="1073099"/>
            <a:chExt cx="850336" cy="826350"/>
          </a:xfrm>
        </p:grpSpPr>
        <p:sp>
          <p:nvSpPr>
            <p:cNvPr id="10" name="Teardrop 9"/>
            <p:cNvSpPr/>
            <p:nvPr/>
          </p:nvSpPr>
          <p:spPr>
            <a:xfrm rot="12384072">
              <a:off x="9293805" y="1073099"/>
              <a:ext cx="850336" cy="826350"/>
            </a:xfrm>
            <a:prstGeom prst="teardrop">
              <a:avLst>
                <a:gd name="adj" fmla="val 96069"/>
              </a:avLst>
            </a:prstGeom>
            <a:gradFill flip="none" rotWithShape="1">
              <a:gsLst>
                <a:gs pos="0">
                  <a:srgbClr val="ED423A">
                    <a:lumMod val="40000"/>
                    <a:lumOff val="60000"/>
                  </a:srgbClr>
                </a:gs>
                <a:gs pos="46000">
                  <a:srgbClr val="ED423A">
                    <a:lumMod val="95000"/>
                    <a:lumOff val="5000"/>
                  </a:srgbClr>
                </a:gs>
                <a:gs pos="100000">
                  <a:srgbClr val="ED423A">
                    <a:lumMod val="60000"/>
                  </a:srgbClr>
                </a:gs>
              </a:gsLst>
              <a:path path="circle">
                <a:fillToRect l="50000" t="130000" r="50000" b="-30000"/>
              </a:path>
              <a:tileRect/>
            </a:gradFill>
            <a:ln w="12700" cap="flat" cmpd="sng" algn="ctr">
              <a:noFill/>
              <a:prstDash val="solid"/>
              <a:miter lim="800000"/>
            </a:ln>
            <a:effectLst/>
          </p:spPr>
          <p:txBody>
            <a:bodyPr rtlCol="0" anchor="ctr"/>
            <a:lstStyle/>
            <a:p>
              <a:pPr algn="ctr" defTabSz="914400">
                <a:defRPr/>
              </a:pPr>
              <a:endParaRPr lang="en-US" sz="1800" kern="0">
                <a:solidFill>
                  <a:prstClr val="white"/>
                </a:solidFill>
                <a:latin typeface="Calibri" panose="020F0502020204030204"/>
              </a:endParaRPr>
            </a:p>
          </p:txBody>
        </p:sp>
        <p:sp>
          <p:nvSpPr>
            <p:cNvPr id="11" name="Freeform 14"/>
            <p:cNvSpPr>
              <a:spLocks noEditPoints="1"/>
            </p:cNvSpPr>
            <p:nvPr/>
          </p:nvSpPr>
          <p:spPr bwMode="auto">
            <a:xfrm>
              <a:off x="9467351" y="1233609"/>
              <a:ext cx="503244" cy="505331"/>
            </a:xfrm>
            <a:custGeom>
              <a:avLst/>
              <a:gdLst>
                <a:gd name="T0" fmla="*/ 295 w 4085"/>
                <a:gd name="T1" fmla="*/ 3765 h 4376"/>
                <a:gd name="T2" fmla="*/ 249 w 4085"/>
                <a:gd name="T3" fmla="*/ 3916 h 4376"/>
                <a:gd name="T4" fmla="*/ 351 w 4085"/>
                <a:gd name="T5" fmla="*/ 4039 h 4376"/>
                <a:gd name="T6" fmla="*/ 506 w 4085"/>
                <a:gd name="T7" fmla="*/ 4024 h 4376"/>
                <a:gd name="T8" fmla="*/ 580 w 4085"/>
                <a:gd name="T9" fmla="*/ 3883 h 4376"/>
                <a:gd name="T10" fmla="*/ 506 w 4085"/>
                <a:gd name="T11" fmla="*/ 3744 h 4376"/>
                <a:gd name="T12" fmla="*/ 1236 w 4085"/>
                <a:gd name="T13" fmla="*/ 0 h 4376"/>
                <a:gd name="T14" fmla="*/ 1708 w 4085"/>
                <a:gd name="T15" fmla="*/ 816 h 4376"/>
                <a:gd name="T16" fmla="*/ 1497 w 4085"/>
                <a:gd name="T17" fmla="*/ 1008 h 4376"/>
                <a:gd name="T18" fmla="*/ 1315 w 4085"/>
                <a:gd name="T19" fmla="*/ 1114 h 4376"/>
                <a:gd name="T20" fmla="*/ 1933 w 4085"/>
                <a:gd name="T21" fmla="*/ 1858 h 4376"/>
                <a:gd name="T22" fmla="*/ 2285 w 4085"/>
                <a:gd name="T23" fmla="*/ 1249 h 4376"/>
                <a:gd name="T24" fmla="*/ 2316 w 4085"/>
                <a:gd name="T25" fmla="*/ 877 h 4376"/>
                <a:gd name="T26" fmla="*/ 2497 w 4085"/>
                <a:gd name="T27" fmla="*/ 540 h 4376"/>
                <a:gd name="T28" fmla="*/ 2814 w 4085"/>
                <a:gd name="T29" fmla="*/ 296 h 4376"/>
                <a:gd name="T30" fmla="*/ 3204 w 4085"/>
                <a:gd name="T31" fmla="*/ 209 h 4376"/>
                <a:gd name="T32" fmla="*/ 3353 w 4085"/>
                <a:gd name="T33" fmla="*/ 265 h 4376"/>
                <a:gd name="T34" fmla="*/ 2885 w 4085"/>
                <a:gd name="T35" fmla="*/ 801 h 4376"/>
                <a:gd name="T36" fmla="*/ 3959 w 4085"/>
                <a:gd name="T37" fmla="*/ 915 h 4376"/>
                <a:gd name="T38" fmla="*/ 4050 w 4085"/>
                <a:gd name="T39" fmla="*/ 963 h 4376"/>
                <a:gd name="T40" fmla="*/ 4027 w 4085"/>
                <a:gd name="T41" fmla="*/ 1309 h 4376"/>
                <a:gd name="T42" fmla="*/ 3844 w 4085"/>
                <a:gd name="T43" fmla="*/ 1663 h 4376"/>
                <a:gd name="T44" fmla="*/ 3535 w 4085"/>
                <a:gd name="T45" fmla="*/ 1904 h 4376"/>
                <a:gd name="T46" fmla="*/ 3173 w 4085"/>
                <a:gd name="T47" fmla="*/ 1995 h 4376"/>
                <a:gd name="T48" fmla="*/ 2805 w 4085"/>
                <a:gd name="T49" fmla="*/ 1937 h 4376"/>
                <a:gd name="T50" fmla="*/ 3967 w 4085"/>
                <a:gd name="T51" fmla="*/ 3686 h 4376"/>
                <a:gd name="T52" fmla="*/ 4081 w 4085"/>
                <a:gd name="T53" fmla="*/ 3920 h 4376"/>
                <a:gd name="T54" fmla="*/ 4033 w 4085"/>
                <a:gd name="T55" fmla="*/ 4172 h 4376"/>
                <a:gd name="T56" fmla="*/ 3833 w 4085"/>
                <a:gd name="T57" fmla="*/ 4346 h 4376"/>
                <a:gd name="T58" fmla="*/ 3580 w 4085"/>
                <a:gd name="T59" fmla="*/ 4362 h 4376"/>
                <a:gd name="T60" fmla="*/ 1993 w 4085"/>
                <a:gd name="T61" fmla="*/ 2848 h 4376"/>
                <a:gd name="T62" fmla="*/ 715 w 4085"/>
                <a:gd name="T63" fmla="*/ 4149 h 4376"/>
                <a:gd name="T64" fmla="*/ 489 w 4085"/>
                <a:gd name="T65" fmla="*/ 4289 h 4376"/>
                <a:gd name="T66" fmla="*/ 249 w 4085"/>
                <a:gd name="T67" fmla="*/ 4283 h 4376"/>
                <a:gd name="T68" fmla="*/ 51 w 4085"/>
                <a:gd name="T69" fmla="*/ 4107 h 4376"/>
                <a:gd name="T70" fmla="*/ 0 w 4085"/>
                <a:gd name="T71" fmla="*/ 3912 h 4376"/>
                <a:gd name="T72" fmla="*/ 77 w 4085"/>
                <a:gd name="T73" fmla="*/ 3667 h 4376"/>
                <a:gd name="T74" fmla="*/ 903 w 4085"/>
                <a:gd name="T75" fmla="*/ 1540 h 4376"/>
                <a:gd name="T76" fmla="*/ 836 w 4085"/>
                <a:gd name="T77" fmla="*/ 1504 h 4376"/>
                <a:gd name="T78" fmla="*/ 766 w 4085"/>
                <a:gd name="T79" fmla="*/ 1533 h 4376"/>
                <a:gd name="T80" fmla="*/ 628 w 4085"/>
                <a:gd name="T81" fmla="*/ 1615 h 4376"/>
                <a:gd name="T82" fmla="*/ 520 w 4085"/>
                <a:gd name="T83" fmla="*/ 1705 h 4376"/>
                <a:gd name="T84" fmla="*/ 469 w 4085"/>
                <a:gd name="T85" fmla="*/ 1761 h 4376"/>
                <a:gd name="T86" fmla="*/ 410 w 4085"/>
                <a:gd name="T87" fmla="*/ 1841 h 4376"/>
                <a:gd name="T88" fmla="*/ 344 w 4085"/>
                <a:gd name="T89" fmla="*/ 1975 h 4376"/>
                <a:gd name="T90" fmla="*/ 314 w 4085"/>
                <a:gd name="T91" fmla="*/ 2067 h 4376"/>
                <a:gd name="T92" fmla="*/ 279 w 4085"/>
                <a:gd name="T93" fmla="*/ 2251 h 4376"/>
                <a:gd name="T94" fmla="*/ 213 w 4085"/>
                <a:gd name="T95" fmla="*/ 2301 h 4376"/>
                <a:gd name="T96" fmla="*/ 133 w 4085"/>
                <a:gd name="T97" fmla="*/ 2245 h 4376"/>
                <a:gd name="T98" fmla="*/ 76 w 4085"/>
                <a:gd name="T99" fmla="*/ 1991 h 4376"/>
                <a:gd name="T100" fmla="*/ 71 w 4085"/>
                <a:gd name="T101" fmla="*/ 1899 h 4376"/>
                <a:gd name="T102" fmla="*/ 81 w 4085"/>
                <a:gd name="T103" fmla="*/ 1726 h 4376"/>
                <a:gd name="T104" fmla="*/ 124 w 4085"/>
                <a:gd name="T105" fmla="*/ 1535 h 4376"/>
                <a:gd name="T106" fmla="*/ 197 w 4085"/>
                <a:gd name="T107" fmla="*/ 1351 h 4376"/>
                <a:gd name="T108" fmla="*/ 280 w 4085"/>
                <a:gd name="T109" fmla="*/ 1202 h 4376"/>
                <a:gd name="T110" fmla="*/ 342 w 4085"/>
                <a:gd name="T111" fmla="*/ 1114 h 4376"/>
                <a:gd name="T112" fmla="*/ 430 w 4085"/>
                <a:gd name="T113" fmla="*/ 949 h 4376"/>
                <a:gd name="T114" fmla="*/ 635 w 4085"/>
                <a:gd name="T115" fmla="*/ 708 h 4376"/>
                <a:gd name="T116" fmla="*/ 770 w 4085"/>
                <a:gd name="T117" fmla="*/ 555 h 4376"/>
                <a:gd name="T118" fmla="*/ 903 w 4085"/>
                <a:gd name="T119" fmla="*/ 343 h 4376"/>
                <a:gd name="T120" fmla="*/ 1172 w 4085"/>
                <a:gd name="T121" fmla="*/ 65 h 4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5" h="4376">
                  <a:moveTo>
                    <a:pt x="414" y="3717"/>
                  </a:moveTo>
                  <a:lnTo>
                    <a:pt x="382" y="3719"/>
                  </a:lnTo>
                  <a:lnTo>
                    <a:pt x="351" y="3729"/>
                  </a:lnTo>
                  <a:lnTo>
                    <a:pt x="322" y="3744"/>
                  </a:lnTo>
                  <a:lnTo>
                    <a:pt x="295" y="3765"/>
                  </a:lnTo>
                  <a:lnTo>
                    <a:pt x="274" y="3791"/>
                  </a:lnTo>
                  <a:lnTo>
                    <a:pt x="259" y="3821"/>
                  </a:lnTo>
                  <a:lnTo>
                    <a:pt x="249" y="3852"/>
                  </a:lnTo>
                  <a:lnTo>
                    <a:pt x="247" y="3883"/>
                  </a:lnTo>
                  <a:lnTo>
                    <a:pt x="249" y="3916"/>
                  </a:lnTo>
                  <a:lnTo>
                    <a:pt x="259" y="3947"/>
                  </a:lnTo>
                  <a:lnTo>
                    <a:pt x="274" y="3975"/>
                  </a:lnTo>
                  <a:lnTo>
                    <a:pt x="295" y="4002"/>
                  </a:lnTo>
                  <a:lnTo>
                    <a:pt x="322" y="4024"/>
                  </a:lnTo>
                  <a:lnTo>
                    <a:pt x="351" y="4039"/>
                  </a:lnTo>
                  <a:lnTo>
                    <a:pt x="382" y="4048"/>
                  </a:lnTo>
                  <a:lnTo>
                    <a:pt x="414" y="4051"/>
                  </a:lnTo>
                  <a:lnTo>
                    <a:pt x="445" y="4048"/>
                  </a:lnTo>
                  <a:lnTo>
                    <a:pt x="476" y="4039"/>
                  </a:lnTo>
                  <a:lnTo>
                    <a:pt x="506" y="4024"/>
                  </a:lnTo>
                  <a:lnTo>
                    <a:pt x="531" y="4002"/>
                  </a:lnTo>
                  <a:lnTo>
                    <a:pt x="553" y="3975"/>
                  </a:lnTo>
                  <a:lnTo>
                    <a:pt x="568" y="3947"/>
                  </a:lnTo>
                  <a:lnTo>
                    <a:pt x="577" y="3916"/>
                  </a:lnTo>
                  <a:lnTo>
                    <a:pt x="580" y="3883"/>
                  </a:lnTo>
                  <a:lnTo>
                    <a:pt x="577" y="3852"/>
                  </a:lnTo>
                  <a:lnTo>
                    <a:pt x="568" y="3821"/>
                  </a:lnTo>
                  <a:lnTo>
                    <a:pt x="553" y="3791"/>
                  </a:lnTo>
                  <a:lnTo>
                    <a:pt x="531" y="3765"/>
                  </a:lnTo>
                  <a:lnTo>
                    <a:pt x="506" y="3744"/>
                  </a:lnTo>
                  <a:lnTo>
                    <a:pt x="476" y="3729"/>
                  </a:lnTo>
                  <a:lnTo>
                    <a:pt x="445" y="3719"/>
                  </a:lnTo>
                  <a:lnTo>
                    <a:pt x="414" y="3717"/>
                  </a:lnTo>
                  <a:close/>
                  <a:moveTo>
                    <a:pt x="1236" y="0"/>
                  </a:moveTo>
                  <a:lnTo>
                    <a:pt x="1236" y="0"/>
                  </a:lnTo>
                  <a:lnTo>
                    <a:pt x="1878" y="645"/>
                  </a:lnTo>
                  <a:lnTo>
                    <a:pt x="1836" y="687"/>
                  </a:lnTo>
                  <a:lnTo>
                    <a:pt x="1795" y="731"/>
                  </a:lnTo>
                  <a:lnTo>
                    <a:pt x="1751" y="774"/>
                  </a:lnTo>
                  <a:lnTo>
                    <a:pt x="1708" y="816"/>
                  </a:lnTo>
                  <a:lnTo>
                    <a:pt x="1665" y="858"/>
                  </a:lnTo>
                  <a:lnTo>
                    <a:pt x="1622" y="898"/>
                  </a:lnTo>
                  <a:lnTo>
                    <a:pt x="1580" y="938"/>
                  </a:lnTo>
                  <a:lnTo>
                    <a:pt x="1538" y="974"/>
                  </a:lnTo>
                  <a:lnTo>
                    <a:pt x="1497" y="1008"/>
                  </a:lnTo>
                  <a:lnTo>
                    <a:pt x="1458" y="1038"/>
                  </a:lnTo>
                  <a:lnTo>
                    <a:pt x="1420" y="1064"/>
                  </a:lnTo>
                  <a:lnTo>
                    <a:pt x="1382" y="1085"/>
                  </a:lnTo>
                  <a:lnTo>
                    <a:pt x="1348" y="1103"/>
                  </a:lnTo>
                  <a:lnTo>
                    <a:pt x="1315" y="1114"/>
                  </a:lnTo>
                  <a:lnTo>
                    <a:pt x="1285" y="1118"/>
                  </a:lnTo>
                  <a:lnTo>
                    <a:pt x="1257" y="1116"/>
                  </a:lnTo>
                  <a:lnTo>
                    <a:pt x="1234" y="1160"/>
                  </a:lnTo>
                  <a:lnTo>
                    <a:pt x="1261" y="1183"/>
                  </a:lnTo>
                  <a:lnTo>
                    <a:pt x="1933" y="1858"/>
                  </a:lnTo>
                  <a:lnTo>
                    <a:pt x="2299" y="1505"/>
                  </a:lnTo>
                  <a:lnTo>
                    <a:pt x="2339" y="1468"/>
                  </a:lnTo>
                  <a:lnTo>
                    <a:pt x="2315" y="1397"/>
                  </a:lnTo>
                  <a:lnTo>
                    <a:pt x="2298" y="1322"/>
                  </a:lnTo>
                  <a:lnTo>
                    <a:pt x="2285" y="1249"/>
                  </a:lnTo>
                  <a:lnTo>
                    <a:pt x="2280" y="1173"/>
                  </a:lnTo>
                  <a:lnTo>
                    <a:pt x="2280" y="1099"/>
                  </a:lnTo>
                  <a:lnTo>
                    <a:pt x="2287" y="1024"/>
                  </a:lnTo>
                  <a:lnTo>
                    <a:pt x="2299" y="950"/>
                  </a:lnTo>
                  <a:lnTo>
                    <a:pt x="2316" y="877"/>
                  </a:lnTo>
                  <a:lnTo>
                    <a:pt x="2341" y="805"/>
                  </a:lnTo>
                  <a:lnTo>
                    <a:pt x="2370" y="735"/>
                  </a:lnTo>
                  <a:lnTo>
                    <a:pt x="2407" y="667"/>
                  </a:lnTo>
                  <a:lnTo>
                    <a:pt x="2449" y="602"/>
                  </a:lnTo>
                  <a:lnTo>
                    <a:pt x="2497" y="540"/>
                  </a:lnTo>
                  <a:lnTo>
                    <a:pt x="2550" y="482"/>
                  </a:lnTo>
                  <a:lnTo>
                    <a:pt x="2610" y="426"/>
                  </a:lnTo>
                  <a:lnTo>
                    <a:pt x="2675" y="376"/>
                  </a:lnTo>
                  <a:lnTo>
                    <a:pt x="2742" y="333"/>
                  </a:lnTo>
                  <a:lnTo>
                    <a:pt x="2814" y="296"/>
                  </a:lnTo>
                  <a:lnTo>
                    <a:pt x="2888" y="265"/>
                  </a:lnTo>
                  <a:lnTo>
                    <a:pt x="2964" y="241"/>
                  </a:lnTo>
                  <a:lnTo>
                    <a:pt x="3042" y="223"/>
                  </a:lnTo>
                  <a:lnTo>
                    <a:pt x="3123" y="212"/>
                  </a:lnTo>
                  <a:lnTo>
                    <a:pt x="3204" y="209"/>
                  </a:lnTo>
                  <a:lnTo>
                    <a:pt x="3285" y="212"/>
                  </a:lnTo>
                  <a:lnTo>
                    <a:pt x="3307" y="218"/>
                  </a:lnTo>
                  <a:lnTo>
                    <a:pt x="3326" y="228"/>
                  </a:lnTo>
                  <a:lnTo>
                    <a:pt x="3342" y="245"/>
                  </a:lnTo>
                  <a:lnTo>
                    <a:pt x="3353" y="265"/>
                  </a:lnTo>
                  <a:lnTo>
                    <a:pt x="3359" y="288"/>
                  </a:lnTo>
                  <a:lnTo>
                    <a:pt x="3356" y="310"/>
                  </a:lnTo>
                  <a:lnTo>
                    <a:pt x="3348" y="331"/>
                  </a:lnTo>
                  <a:lnTo>
                    <a:pt x="3334" y="349"/>
                  </a:lnTo>
                  <a:lnTo>
                    <a:pt x="2885" y="801"/>
                  </a:lnTo>
                  <a:lnTo>
                    <a:pt x="3014" y="1273"/>
                  </a:lnTo>
                  <a:lnTo>
                    <a:pt x="3469" y="1388"/>
                  </a:lnTo>
                  <a:lnTo>
                    <a:pt x="3920" y="936"/>
                  </a:lnTo>
                  <a:lnTo>
                    <a:pt x="3938" y="923"/>
                  </a:lnTo>
                  <a:lnTo>
                    <a:pt x="3959" y="915"/>
                  </a:lnTo>
                  <a:lnTo>
                    <a:pt x="3982" y="913"/>
                  </a:lnTo>
                  <a:lnTo>
                    <a:pt x="4005" y="917"/>
                  </a:lnTo>
                  <a:lnTo>
                    <a:pt x="4023" y="928"/>
                  </a:lnTo>
                  <a:lnTo>
                    <a:pt x="4040" y="944"/>
                  </a:lnTo>
                  <a:lnTo>
                    <a:pt x="4050" y="963"/>
                  </a:lnTo>
                  <a:lnTo>
                    <a:pt x="4056" y="986"/>
                  </a:lnTo>
                  <a:lnTo>
                    <a:pt x="4060" y="1069"/>
                  </a:lnTo>
                  <a:lnTo>
                    <a:pt x="4056" y="1150"/>
                  </a:lnTo>
                  <a:lnTo>
                    <a:pt x="4045" y="1230"/>
                  </a:lnTo>
                  <a:lnTo>
                    <a:pt x="4027" y="1309"/>
                  </a:lnTo>
                  <a:lnTo>
                    <a:pt x="4003" y="1386"/>
                  </a:lnTo>
                  <a:lnTo>
                    <a:pt x="3974" y="1460"/>
                  </a:lnTo>
                  <a:lnTo>
                    <a:pt x="3936" y="1531"/>
                  </a:lnTo>
                  <a:lnTo>
                    <a:pt x="3893" y="1600"/>
                  </a:lnTo>
                  <a:lnTo>
                    <a:pt x="3844" y="1663"/>
                  </a:lnTo>
                  <a:lnTo>
                    <a:pt x="3789" y="1724"/>
                  </a:lnTo>
                  <a:lnTo>
                    <a:pt x="3729" y="1778"/>
                  </a:lnTo>
                  <a:lnTo>
                    <a:pt x="3667" y="1827"/>
                  </a:lnTo>
                  <a:lnTo>
                    <a:pt x="3603" y="1869"/>
                  </a:lnTo>
                  <a:lnTo>
                    <a:pt x="3535" y="1904"/>
                  </a:lnTo>
                  <a:lnTo>
                    <a:pt x="3465" y="1935"/>
                  </a:lnTo>
                  <a:lnTo>
                    <a:pt x="3394" y="1958"/>
                  </a:lnTo>
                  <a:lnTo>
                    <a:pt x="3321" y="1977"/>
                  </a:lnTo>
                  <a:lnTo>
                    <a:pt x="3247" y="1990"/>
                  </a:lnTo>
                  <a:lnTo>
                    <a:pt x="3173" y="1995"/>
                  </a:lnTo>
                  <a:lnTo>
                    <a:pt x="3098" y="1995"/>
                  </a:lnTo>
                  <a:lnTo>
                    <a:pt x="3023" y="1990"/>
                  </a:lnTo>
                  <a:lnTo>
                    <a:pt x="2950" y="1977"/>
                  </a:lnTo>
                  <a:lnTo>
                    <a:pt x="2877" y="1960"/>
                  </a:lnTo>
                  <a:lnTo>
                    <a:pt x="2805" y="1937"/>
                  </a:lnTo>
                  <a:lnTo>
                    <a:pt x="2769" y="1976"/>
                  </a:lnTo>
                  <a:lnTo>
                    <a:pt x="2520" y="2239"/>
                  </a:lnTo>
                  <a:lnTo>
                    <a:pt x="2542" y="2256"/>
                  </a:lnTo>
                  <a:lnTo>
                    <a:pt x="2562" y="2275"/>
                  </a:lnTo>
                  <a:lnTo>
                    <a:pt x="3967" y="3686"/>
                  </a:lnTo>
                  <a:lnTo>
                    <a:pt x="4003" y="3728"/>
                  </a:lnTo>
                  <a:lnTo>
                    <a:pt x="4033" y="3772"/>
                  </a:lnTo>
                  <a:lnTo>
                    <a:pt x="4056" y="3820"/>
                  </a:lnTo>
                  <a:lnTo>
                    <a:pt x="4072" y="3868"/>
                  </a:lnTo>
                  <a:lnTo>
                    <a:pt x="4081" y="3920"/>
                  </a:lnTo>
                  <a:lnTo>
                    <a:pt x="4085" y="3971"/>
                  </a:lnTo>
                  <a:lnTo>
                    <a:pt x="4081" y="4023"/>
                  </a:lnTo>
                  <a:lnTo>
                    <a:pt x="4072" y="4074"/>
                  </a:lnTo>
                  <a:lnTo>
                    <a:pt x="4056" y="4124"/>
                  </a:lnTo>
                  <a:lnTo>
                    <a:pt x="4033" y="4172"/>
                  </a:lnTo>
                  <a:lnTo>
                    <a:pt x="4003" y="4216"/>
                  </a:lnTo>
                  <a:lnTo>
                    <a:pt x="3967" y="4258"/>
                  </a:lnTo>
                  <a:lnTo>
                    <a:pt x="3926" y="4293"/>
                  </a:lnTo>
                  <a:lnTo>
                    <a:pt x="3880" y="4323"/>
                  </a:lnTo>
                  <a:lnTo>
                    <a:pt x="3833" y="4346"/>
                  </a:lnTo>
                  <a:lnTo>
                    <a:pt x="3785" y="4364"/>
                  </a:lnTo>
                  <a:lnTo>
                    <a:pt x="3734" y="4373"/>
                  </a:lnTo>
                  <a:lnTo>
                    <a:pt x="3682" y="4376"/>
                  </a:lnTo>
                  <a:lnTo>
                    <a:pt x="3630" y="4373"/>
                  </a:lnTo>
                  <a:lnTo>
                    <a:pt x="3580" y="4362"/>
                  </a:lnTo>
                  <a:lnTo>
                    <a:pt x="3530" y="4346"/>
                  </a:lnTo>
                  <a:lnTo>
                    <a:pt x="3483" y="4323"/>
                  </a:lnTo>
                  <a:lnTo>
                    <a:pt x="3438" y="4293"/>
                  </a:lnTo>
                  <a:lnTo>
                    <a:pt x="3396" y="4258"/>
                  </a:lnTo>
                  <a:lnTo>
                    <a:pt x="1993" y="2848"/>
                  </a:lnTo>
                  <a:lnTo>
                    <a:pt x="1981" y="2836"/>
                  </a:lnTo>
                  <a:lnTo>
                    <a:pt x="1970" y="2822"/>
                  </a:lnTo>
                  <a:lnTo>
                    <a:pt x="717" y="4146"/>
                  </a:lnTo>
                  <a:lnTo>
                    <a:pt x="716" y="4147"/>
                  </a:lnTo>
                  <a:lnTo>
                    <a:pt x="715" y="4149"/>
                  </a:lnTo>
                  <a:lnTo>
                    <a:pt x="673" y="4186"/>
                  </a:lnTo>
                  <a:lnTo>
                    <a:pt x="628" y="4220"/>
                  </a:lnTo>
                  <a:lnTo>
                    <a:pt x="584" y="4249"/>
                  </a:lnTo>
                  <a:lnTo>
                    <a:pt x="537" y="4272"/>
                  </a:lnTo>
                  <a:lnTo>
                    <a:pt x="489" y="4289"/>
                  </a:lnTo>
                  <a:lnTo>
                    <a:pt x="441" y="4300"/>
                  </a:lnTo>
                  <a:lnTo>
                    <a:pt x="392" y="4306"/>
                  </a:lnTo>
                  <a:lnTo>
                    <a:pt x="344" y="4304"/>
                  </a:lnTo>
                  <a:lnTo>
                    <a:pt x="297" y="4297"/>
                  </a:lnTo>
                  <a:lnTo>
                    <a:pt x="249" y="4283"/>
                  </a:lnTo>
                  <a:lnTo>
                    <a:pt x="205" y="4260"/>
                  </a:lnTo>
                  <a:lnTo>
                    <a:pt x="160" y="4231"/>
                  </a:lnTo>
                  <a:lnTo>
                    <a:pt x="119" y="4193"/>
                  </a:lnTo>
                  <a:lnTo>
                    <a:pt x="82" y="4151"/>
                  </a:lnTo>
                  <a:lnTo>
                    <a:pt x="51" y="4107"/>
                  </a:lnTo>
                  <a:lnTo>
                    <a:pt x="28" y="4059"/>
                  </a:lnTo>
                  <a:lnTo>
                    <a:pt x="12" y="4012"/>
                  </a:lnTo>
                  <a:lnTo>
                    <a:pt x="3" y="3962"/>
                  </a:lnTo>
                  <a:lnTo>
                    <a:pt x="0" y="3912"/>
                  </a:lnTo>
                  <a:lnTo>
                    <a:pt x="0" y="3912"/>
                  </a:lnTo>
                  <a:lnTo>
                    <a:pt x="3" y="3862"/>
                  </a:lnTo>
                  <a:lnTo>
                    <a:pt x="12" y="3811"/>
                  </a:lnTo>
                  <a:lnTo>
                    <a:pt x="28" y="3761"/>
                  </a:lnTo>
                  <a:lnTo>
                    <a:pt x="50" y="3713"/>
                  </a:lnTo>
                  <a:lnTo>
                    <a:pt x="77" y="3667"/>
                  </a:lnTo>
                  <a:lnTo>
                    <a:pt x="109" y="3622"/>
                  </a:lnTo>
                  <a:lnTo>
                    <a:pt x="148" y="3579"/>
                  </a:lnTo>
                  <a:lnTo>
                    <a:pt x="150" y="3577"/>
                  </a:lnTo>
                  <a:lnTo>
                    <a:pt x="1569" y="2209"/>
                  </a:lnTo>
                  <a:lnTo>
                    <a:pt x="903" y="1540"/>
                  </a:lnTo>
                  <a:lnTo>
                    <a:pt x="885" y="1518"/>
                  </a:lnTo>
                  <a:lnTo>
                    <a:pt x="868" y="1494"/>
                  </a:lnTo>
                  <a:lnTo>
                    <a:pt x="859" y="1497"/>
                  </a:lnTo>
                  <a:lnTo>
                    <a:pt x="847" y="1499"/>
                  </a:lnTo>
                  <a:lnTo>
                    <a:pt x="836" y="1504"/>
                  </a:lnTo>
                  <a:lnTo>
                    <a:pt x="828" y="1508"/>
                  </a:lnTo>
                  <a:lnTo>
                    <a:pt x="820" y="1510"/>
                  </a:lnTo>
                  <a:lnTo>
                    <a:pt x="810" y="1514"/>
                  </a:lnTo>
                  <a:lnTo>
                    <a:pt x="801" y="1518"/>
                  </a:lnTo>
                  <a:lnTo>
                    <a:pt x="766" y="1533"/>
                  </a:lnTo>
                  <a:lnTo>
                    <a:pt x="732" y="1551"/>
                  </a:lnTo>
                  <a:lnTo>
                    <a:pt x="697" y="1570"/>
                  </a:lnTo>
                  <a:lnTo>
                    <a:pt x="676" y="1583"/>
                  </a:lnTo>
                  <a:lnTo>
                    <a:pt x="653" y="1597"/>
                  </a:lnTo>
                  <a:lnTo>
                    <a:pt x="628" y="1615"/>
                  </a:lnTo>
                  <a:lnTo>
                    <a:pt x="607" y="1631"/>
                  </a:lnTo>
                  <a:lnTo>
                    <a:pt x="581" y="1650"/>
                  </a:lnTo>
                  <a:lnTo>
                    <a:pt x="560" y="1669"/>
                  </a:lnTo>
                  <a:lnTo>
                    <a:pt x="549" y="1678"/>
                  </a:lnTo>
                  <a:lnTo>
                    <a:pt x="520" y="1705"/>
                  </a:lnTo>
                  <a:lnTo>
                    <a:pt x="493" y="1734"/>
                  </a:lnTo>
                  <a:lnTo>
                    <a:pt x="488" y="1740"/>
                  </a:lnTo>
                  <a:lnTo>
                    <a:pt x="483" y="1746"/>
                  </a:lnTo>
                  <a:lnTo>
                    <a:pt x="479" y="1750"/>
                  </a:lnTo>
                  <a:lnTo>
                    <a:pt x="469" y="1761"/>
                  </a:lnTo>
                  <a:lnTo>
                    <a:pt x="460" y="1772"/>
                  </a:lnTo>
                  <a:lnTo>
                    <a:pt x="430" y="1812"/>
                  </a:lnTo>
                  <a:lnTo>
                    <a:pt x="430" y="1814"/>
                  </a:lnTo>
                  <a:lnTo>
                    <a:pt x="429" y="1815"/>
                  </a:lnTo>
                  <a:lnTo>
                    <a:pt x="410" y="1841"/>
                  </a:lnTo>
                  <a:lnTo>
                    <a:pt x="394" y="1870"/>
                  </a:lnTo>
                  <a:lnTo>
                    <a:pt x="380" y="1893"/>
                  </a:lnTo>
                  <a:lnTo>
                    <a:pt x="367" y="1919"/>
                  </a:lnTo>
                  <a:lnTo>
                    <a:pt x="355" y="1946"/>
                  </a:lnTo>
                  <a:lnTo>
                    <a:pt x="344" y="1975"/>
                  </a:lnTo>
                  <a:lnTo>
                    <a:pt x="337" y="1991"/>
                  </a:lnTo>
                  <a:lnTo>
                    <a:pt x="333" y="2000"/>
                  </a:lnTo>
                  <a:lnTo>
                    <a:pt x="329" y="2008"/>
                  </a:lnTo>
                  <a:lnTo>
                    <a:pt x="318" y="2052"/>
                  </a:lnTo>
                  <a:lnTo>
                    <a:pt x="314" y="2067"/>
                  </a:lnTo>
                  <a:lnTo>
                    <a:pt x="310" y="2082"/>
                  </a:lnTo>
                  <a:lnTo>
                    <a:pt x="303" y="2102"/>
                  </a:lnTo>
                  <a:lnTo>
                    <a:pt x="301" y="2118"/>
                  </a:lnTo>
                  <a:lnTo>
                    <a:pt x="283" y="2235"/>
                  </a:lnTo>
                  <a:lnTo>
                    <a:pt x="279" y="2251"/>
                  </a:lnTo>
                  <a:lnTo>
                    <a:pt x="271" y="2266"/>
                  </a:lnTo>
                  <a:lnTo>
                    <a:pt x="262" y="2278"/>
                  </a:lnTo>
                  <a:lnTo>
                    <a:pt x="248" y="2289"/>
                  </a:lnTo>
                  <a:lnTo>
                    <a:pt x="231" y="2297"/>
                  </a:lnTo>
                  <a:lnTo>
                    <a:pt x="213" y="2301"/>
                  </a:lnTo>
                  <a:lnTo>
                    <a:pt x="191" y="2299"/>
                  </a:lnTo>
                  <a:lnTo>
                    <a:pt x="173" y="2291"/>
                  </a:lnTo>
                  <a:lnTo>
                    <a:pt x="155" y="2281"/>
                  </a:lnTo>
                  <a:lnTo>
                    <a:pt x="143" y="2264"/>
                  </a:lnTo>
                  <a:lnTo>
                    <a:pt x="133" y="2245"/>
                  </a:lnTo>
                  <a:lnTo>
                    <a:pt x="101" y="2130"/>
                  </a:lnTo>
                  <a:lnTo>
                    <a:pt x="93" y="2101"/>
                  </a:lnTo>
                  <a:lnTo>
                    <a:pt x="89" y="2069"/>
                  </a:lnTo>
                  <a:lnTo>
                    <a:pt x="84" y="2041"/>
                  </a:lnTo>
                  <a:lnTo>
                    <a:pt x="76" y="1991"/>
                  </a:lnTo>
                  <a:lnTo>
                    <a:pt x="74" y="1968"/>
                  </a:lnTo>
                  <a:lnTo>
                    <a:pt x="73" y="1946"/>
                  </a:lnTo>
                  <a:lnTo>
                    <a:pt x="73" y="1931"/>
                  </a:lnTo>
                  <a:lnTo>
                    <a:pt x="71" y="1914"/>
                  </a:lnTo>
                  <a:lnTo>
                    <a:pt x="71" y="1899"/>
                  </a:lnTo>
                  <a:lnTo>
                    <a:pt x="70" y="1868"/>
                  </a:lnTo>
                  <a:lnTo>
                    <a:pt x="70" y="1835"/>
                  </a:lnTo>
                  <a:lnTo>
                    <a:pt x="73" y="1801"/>
                  </a:lnTo>
                  <a:lnTo>
                    <a:pt x="76" y="1778"/>
                  </a:lnTo>
                  <a:lnTo>
                    <a:pt x="81" y="1726"/>
                  </a:lnTo>
                  <a:lnTo>
                    <a:pt x="90" y="1667"/>
                  </a:lnTo>
                  <a:lnTo>
                    <a:pt x="102" y="1605"/>
                  </a:lnTo>
                  <a:lnTo>
                    <a:pt x="111" y="1579"/>
                  </a:lnTo>
                  <a:lnTo>
                    <a:pt x="117" y="1554"/>
                  </a:lnTo>
                  <a:lnTo>
                    <a:pt x="124" y="1535"/>
                  </a:lnTo>
                  <a:lnTo>
                    <a:pt x="138" y="1491"/>
                  </a:lnTo>
                  <a:lnTo>
                    <a:pt x="154" y="1448"/>
                  </a:lnTo>
                  <a:lnTo>
                    <a:pt x="171" y="1406"/>
                  </a:lnTo>
                  <a:lnTo>
                    <a:pt x="173" y="1401"/>
                  </a:lnTo>
                  <a:lnTo>
                    <a:pt x="197" y="1351"/>
                  </a:lnTo>
                  <a:lnTo>
                    <a:pt x="221" y="1303"/>
                  </a:lnTo>
                  <a:lnTo>
                    <a:pt x="235" y="1277"/>
                  </a:lnTo>
                  <a:lnTo>
                    <a:pt x="237" y="1272"/>
                  </a:lnTo>
                  <a:lnTo>
                    <a:pt x="256" y="1242"/>
                  </a:lnTo>
                  <a:lnTo>
                    <a:pt x="280" y="1202"/>
                  </a:lnTo>
                  <a:lnTo>
                    <a:pt x="307" y="1162"/>
                  </a:lnTo>
                  <a:lnTo>
                    <a:pt x="338" y="1119"/>
                  </a:lnTo>
                  <a:lnTo>
                    <a:pt x="340" y="1118"/>
                  </a:lnTo>
                  <a:lnTo>
                    <a:pt x="341" y="1116"/>
                  </a:lnTo>
                  <a:lnTo>
                    <a:pt x="342" y="1114"/>
                  </a:lnTo>
                  <a:lnTo>
                    <a:pt x="342" y="1112"/>
                  </a:lnTo>
                  <a:lnTo>
                    <a:pt x="378" y="1070"/>
                  </a:lnTo>
                  <a:lnTo>
                    <a:pt x="403" y="1038"/>
                  </a:lnTo>
                  <a:lnTo>
                    <a:pt x="414" y="993"/>
                  </a:lnTo>
                  <a:lnTo>
                    <a:pt x="430" y="949"/>
                  </a:lnTo>
                  <a:lnTo>
                    <a:pt x="450" y="907"/>
                  </a:lnTo>
                  <a:lnTo>
                    <a:pt x="477" y="866"/>
                  </a:lnTo>
                  <a:lnTo>
                    <a:pt x="510" y="829"/>
                  </a:lnTo>
                  <a:lnTo>
                    <a:pt x="601" y="739"/>
                  </a:lnTo>
                  <a:lnTo>
                    <a:pt x="635" y="708"/>
                  </a:lnTo>
                  <a:lnTo>
                    <a:pt x="674" y="678"/>
                  </a:lnTo>
                  <a:lnTo>
                    <a:pt x="719" y="651"/>
                  </a:lnTo>
                  <a:lnTo>
                    <a:pt x="766" y="625"/>
                  </a:lnTo>
                  <a:lnTo>
                    <a:pt x="765" y="591"/>
                  </a:lnTo>
                  <a:lnTo>
                    <a:pt x="770" y="555"/>
                  </a:lnTo>
                  <a:lnTo>
                    <a:pt x="783" y="518"/>
                  </a:lnTo>
                  <a:lnTo>
                    <a:pt x="804" y="477"/>
                  </a:lnTo>
                  <a:lnTo>
                    <a:pt x="831" y="436"/>
                  </a:lnTo>
                  <a:lnTo>
                    <a:pt x="864" y="391"/>
                  </a:lnTo>
                  <a:lnTo>
                    <a:pt x="903" y="343"/>
                  </a:lnTo>
                  <a:lnTo>
                    <a:pt x="948" y="293"/>
                  </a:lnTo>
                  <a:lnTo>
                    <a:pt x="998" y="241"/>
                  </a:lnTo>
                  <a:lnTo>
                    <a:pt x="1052" y="185"/>
                  </a:lnTo>
                  <a:lnTo>
                    <a:pt x="1110" y="127"/>
                  </a:lnTo>
                  <a:lnTo>
                    <a:pt x="1172" y="65"/>
                  </a:lnTo>
                  <a:lnTo>
                    <a:pt x="123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8267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16809" y="365252"/>
            <a:ext cx="10247233" cy="1321660"/>
          </a:xfrm>
          <a:prstGeom prst="rect">
            <a:avLst/>
          </a:prstGeom>
        </p:spPr>
        <p:txBody>
          <a:bodyPr/>
          <a:lstStyle>
            <a:lvl1pPr>
              <a:defRPr>
                <a:latin typeface="+mn-lt"/>
              </a:defRPr>
            </a:lvl1pPr>
          </a:lstStyle>
          <a:p>
            <a:r>
              <a:rPr lang="it-IT"/>
              <a:t>Fare clic per modificare lo stile del titolo dello schema</a:t>
            </a:r>
            <a:endParaRPr lang="it-IT" dirty="0"/>
          </a:p>
        </p:txBody>
      </p:sp>
      <p:sp>
        <p:nvSpPr>
          <p:cNvPr id="5" name="Slide Number Placeholder 4"/>
          <p:cNvSpPr>
            <a:spLocks noGrp="1"/>
          </p:cNvSpPr>
          <p:nvPr>
            <p:ph type="sldNum" sz="quarter" idx="12"/>
          </p:nvPr>
        </p:nvSpPr>
        <p:spPr>
          <a:xfrm>
            <a:off x="0" y="6283075"/>
            <a:ext cx="653447" cy="365250"/>
          </a:xfrm>
        </p:spPr>
        <p:txBody>
          <a:bodyPr/>
          <a:lstStyle/>
          <a:p>
            <a:fld id="{D032C7DF-AA7D-254A-9233-1E83C1A6AA55}" type="slidenum">
              <a:rPr lang="it-IT" smtClean="0"/>
              <a:t>‹N›</a:t>
            </a:fld>
            <a:endParaRPr lang="it-IT" dirty="0"/>
          </a:p>
        </p:txBody>
      </p:sp>
      <p:pic>
        <p:nvPicPr>
          <p:cNvPr id="4"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6014" y="6237251"/>
            <a:ext cx="742332" cy="435100"/>
          </a:xfrm>
          <a:prstGeom prst="rect">
            <a:avLst/>
          </a:prstGeom>
        </p:spPr>
      </p:pic>
      <p:grpSp>
        <p:nvGrpSpPr>
          <p:cNvPr id="12" name="Group 11"/>
          <p:cNvGrpSpPr/>
          <p:nvPr userDrawn="1"/>
        </p:nvGrpSpPr>
        <p:grpSpPr>
          <a:xfrm>
            <a:off x="10638874" y="363760"/>
            <a:ext cx="850336" cy="826350"/>
            <a:chOff x="9293805" y="1073099"/>
            <a:chExt cx="850336" cy="826350"/>
          </a:xfrm>
        </p:grpSpPr>
        <p:sp>
          <p:nvSpPr>
            <p:cNvPr id="13" name="Teardrop 12"/>
            <p:cNvSpPr/>
            <p:nvPr/>
          </p:nvSpPr>
          <p:spPr>
            <a:xfrm rot="12384072">
              <a:off x="9293805" y="1073099"/>
              <a:ext cx="850336" cy="826350"/>
            </a:xfrm>
            <a:prstGeom prst="teardrop">
              <a:avLst>
                <a:gd name="adj" fmla="val 96069"/>
              </a:avLst>
            </a:prstGeom>
            <a:gradFill flip="none" rotWithShape="1">
              <a:gsLst>
                <a:gs pos="0">
                  <a:srgbClr val="ED423A">
                    <a:lumMod val="40000"/>
                    <a:lumOff val="60000"/>
                  </a:srgbClr>
                </a:gs>
                <a:gs pos="46000">
                  <a:srgbClr val="ED423A">
                    <a:lumMod val="95000"/>
                    <a:lumOff val="5000"/>
                  </a:srgbClr>
                </a:gs>
                <a:gs pos="100000">
                  <a:srgbClr val="ED423A">
                    <a:lumMod val="60000"/>
                  </a:srgbClr>
                </a:gs>
              </a:gsLst>
              <a:path path="circle">
                <a:fillToRect l="50000" t="130000" r="50000" b="-30000"/>
              </a:path>
              <a:tileRect/>
            </a:gradFill>
            <a:ln w="12700" cap="flat" cmpd="sng" algn="ctr">
              <a:noFill/>
              <a:prstDash val="solid"/>
              <a:miter lim="800000"/>
            </a:ln>
            <a:effectLst/>
          </p:spPr>
          <p:txBody>
            <a:bodyPr rtlCol="0" anchor="ctr"/>
            <a:lstStyle/>
            <a:p>
              <a:pPr algn="ctr" defTabSz="914400">
                <a:defRPr/>
              </a:pPr>
              <a:endParaRPr lang="en-US" sz="1800" kern="0">
                <a:solidFill>
                  <a:prstClr val="white"/>
                </a:solidFill>
                <a:latin typeface="Calibri" panose="020F0502020204030204"/>
              </a:endParaRPr>
            </a:p>
          </p:txBody>
        </p:sp>
        <p:grpSp>
          <p:nvGrpSpPr>
            <p:cNvPr id="14" name="Group 4"/>
            <p:cNvGrpSpPr>
              <a:grpSpLocks noChangeAspect="1"/>
            </p:cNvGrpSpPr>
            <p:nvPr/>
          </p:nvGrpSpPr>
          <p:grpSpPr bwMode="auto">
            <a:xfrm>
              <a:off x="9455271" y="1236537"/>
              <a:ext cx="527405" cy="499474"/>
              <a:chOff x="2479" y="1388"/>
              <a:chExt cx="642" cy="608"/>
            </a:xfrm>
            <a:solidFill>
              <a:schemeClr val="bg1"/>
            </a:solidFill>
          </p:grpSpPr>
          <p:sp>
            <p:nvSpPr>
              <p:cNvPr id="15" name="Freeform 6"/>
              <p:cNvSpPr>
                <a:spLocks/>
              </p:cNvSpPr>
              <p:nvPr/>
            </p:nvSpPr>
            <p:spPr bwMode="auto">
              <a:xfrm>
                <a:off x="2702" y="1932"/>
                <a:ext cx="196" cy="64"/>
              </a:xfrm>
              <a:custGeom>
                <a:avLst/>
                <a:gdLst>
                  <a:gd name="T0" fmla="*/ 985 w 1172"/>
                  <a:gd name="T1" fmla="*/ 0 h 384"/>
                  <a:gd name="T2" fmla="*/ 1011 w 1172"/>
                  <a:gd name="T3" fmla="*/ 163 h 384"/>
                  <a:gd name="T4" fmla="*/ 1016 w 1172"/>
                  <a:gd name="T5" fmla="*/ 186 h 384"/>
                  <a:gd name="T6" fmla="*/ 1031 w 1172"/>
                  <a:gd name="T7" fmla="*/ 222 h 384"/>
                  <a:gd name="T8" fmla="*/ 1061 w 1172"/>
                  <a:gd name="T9" fmla="*/ 263 h 384"/>
                  <a:gd name="T10" fmla="*/ 1103 w 1172"/>
                  <a:gd name="T11" fmla="*/ 297 h 384"/>
                  <a:gd name="T12" fmla="*/ 1138 w 1172"/>
                  <a:gd name="T13" fmla="*/ 325 h 384"/>
                  <a:gd name="T14" fmla="*/ 1161 w 1172"/>
                  <a:gd name="T15" fmla="*/ 348 h 384"/>
                  <a:gd name="T16" fmla="*/ 1172 w 1172"/>
                  <a:gd name="T17" fmla="*/ 365 h 384"/>
                  <a:gd name="T18" fmla="*/ 1163 w 1172"/>
                  <a:gd name="T19" fmla="*/ 378 h 384"/>
                  <a:gd name="T20" fmla="*/ 1137 w 1172"/>
                  <a:gd name="T21" fmla="*/ 382 h 384"/>
                  <a:gd name="T22" fmla="*/ 1088 w 1172"/>
                  <a:gd name="T23" fmla="*/ 383 h 384"/>
                  <a:gd name="T24" fmla="*/ 1017 w 1172"/>
                  <a:gd name="T25" fmla="*/ 384 h 384"/>
                  <a:gd name="T26" fmla="*/ 932 w 1172"/>
                  <a:gd name="T27" fmla="*/ 384 h 384"/>
                  <a:gd name="T28" fmla="*/ 839 w 1172"/>
                  <a:gd name="T29" fmla="*/ 383 h 384"/>
                  <a:gd name="T30" fmla="*/ 751 w 1172"/>
                  <a:gd name="T31" fmla="*/ 383 h 384"/>
                  <a:gd name="T32" fmla="*/ 674 w 1172"/>
                  <a:gd name="T33" fmla="*/ 382 h 384"/>
                  <a:gd name="T34" fmla="*/ 615 w 1172"/>
                  <a:gd name="T35" fmla="*/ 382 h 384"/>
                  <a:gd name="T36" fmla="*/ 586 w 1172"/>
                  <a:gd name="T37" fmla="*/ 381 h 384"/>
                  <a:gd name="T38" fmla="*/ 557 w 1172"/>
                  <a:gd name="T39" fmla="*/ 382 h 384"/>
                  <a:gd name="T40" fmla="*/ 498 w 1172"/>
                  <a:gd name="T41" fmla="*/ 382 h 384"/>
                  <a:gd name="T42" fmla="*/ 421 w 1172"/>
                  <a:gd name="T43" fmla="*/ 383 h 384"/>
                  <a:gd name="T44" fmla="*/ 333 w 1172"/>
                  <a:gd name="T45" fmla="*/ 383 h 384"/>
                  <a:gd name="T46" fmla="*/ 240 w 1172"/>
                  <a:gd name="T47" fmla="*/ 384 h 384"/>
                  <a:gd name="T48" fmla="*/ 155 w 1172"/>
                  <a:gd name="T49" fmla="*/ 384 h 384"/>
                  <a:gd name="T50" fmla="*/ 83 w 1172"/>
                  <a:gd name="T51" fmla="*/ 383 h 384"/>
                  <a:gd name="T52" fmla="*/ 35 w 1172"/>
                  <a:gd name="T53" fmla="*/ 382 h 384"/>
                  <a:gd name="T54" fmla="*/ 8 w 1172"/>
                  <a:gd name="T55" fmla="*/ 378 h 384"/>
                  <a:gd name="T56" fmla="*/ 0 w 1172"/>
                  <a:gd name="T57" fmla="*/ 365 h 384"/>
                  <a:gd name="T58" fmla="*/ 11 w 1172"/>
                  <a:gd name="T59" fmla="*/ 348 h 384"/>
                  <a:gd name="T60" fmla="*/ 34 w 1172"/>
                  <a:gd name="T61" fmla="*/ 325 h 384"/>
                  <a:gd name="T62" fmla="*/ 69 w 1172"/>
                  <a:gd name="T63" fmla="*/ 297 h 384"/>
                  <a:gd name="T64" fmla="*/ 111 w 1172"/>
                  <a:gd name="T65" fmla="*/ 263 h 384"/>
                  <a:gd name="T66" fmla="*/ 141 w 1172"/>
                  <a:gd name="T67" fmla="*/ 222 h 384"/>
                  <a:gd name="T68" fmla="*/ 156 w 1172"/>
                  <a:gd name="T69" fmla="*/ 186 h 384"/>
                  <a:gd name="T70" fmla="*/ 161 w 1172"/>
                  <a:gd name="T71" fmla="*/ 162 h 384"/>
                  <a:gd name="T72" fmla="*/ 187 w 1172"/>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2" h="384">
                    <a:moveTo>
                      <a:pt x="187" y="0"/>
                    </a:moveTo>
                    <a:lnTo>
                      <a:pt x="985" y="0"/>
                    </a:lnTo>
                    <a:lnTo>
                      <a:pt x="1010" y="160"/>
                    </a:lnTo>
                    <a:lnTo>
                      <a:pt x="1011" y="163"/>
                    </a:lnTo>
                    <a:lnTo>
                      <a:pt x="1012" y="172"/>
                    </a:lnTo>
                    <a:lnTo>
                      <a:pt x="1016" y="186"/>
                    </a:lnTo>
                    <a:lnTo>
                      <a:pt x="1021" y="203"/>
                    </a:lnTo>
                    <a:lnTo>
                      <a:pt x="1031" y="222"/>
                    </a:lnTo>
                    <a:lnTo>
                      <a:pt x="1044" y="243"/>
                    </a:lnTo>
                    <a:lnTo>
                      <a:pt x="1061" y="263"/>
                    </a:lnTo>
                    <a:lnTo>
                      <a:pt x="1084" y="283"/>
                    </a:lnTo>
                    <a:lnTo>
                      <a:pt x="1103" y="297"/>
                    </a:lnTo>
                    <a:lnTo>
                      <a:pt x="1122" y="311"/>
                    </a:lnTo>
                    <a:lnTo>
                      <a:pt x="1138" y="325"/>
                    </a:lnTo>
                    <a:lnTo>
                      <a:pt x="1151" y="336"/>
                    </a:lnTo>
                    <a:lnTo>
                      <a:pt x="1161" y="348"/>
                    </a:lnTo>
                    <a:lnTo>
                      <a:pt x="1168" y="357"/>
                    </a:lnTo>
                    <a:lnTo>
                      <a:pt x="1172" y="365"/>
                    </a:lnTo>
                    <a:lnTo>
                      <a:pt x="1170" y="372"/>
                    </a:lnTo>
                    <a:lnTo>
                      <a:pt x="1163" y="378"/>
                    </a:lnTo>
                    <a:lnTo>
                      <a:pt x="1151" y="381"/>
                    </a:lnTo>
                    <a:lnTo>
                      <a:pt x="1137" y="382"/>
                    </a:lnTo>
                    <a:lnTo>
                      <a:pt x="1116" y="383"/>
                    </a:lnTo>
                    <a:lnTo>
                      <a:pt x="1088" y="383"/>
                    </a:lnTo>
                    <a:lnTo>
                      <a:pt x="1055" y="384"/>
                    </a:lnTo>
                    <a:lnTo>
                      <a:pt x="1017" y="384"/>
                    </a:lnTo>
                    <a:lnTo>
                      <a:pt x="975" y="384"/>
                    </a:lnTo>
                    <a:lnTo>
                      <a:pt x="932" y="384"/>
                    </a:lnTo>
                    <a:lnTo>
                      <a:pt x="886" y="384"/>
                    </a:lnTo>
                    <a:lnTo>
                      <a:pt x="839" y="383"/>
                    </a:lnTo>
                    <a:lnTo>
                      <a:pt x="794" y="383"/>
                    </a:lnTo>
                    <a:lnTo>
                      <a:pt x="751" y="383"/>
                    </a:lnTo>
                    <a:lnTo>
                      <a:pt x="710" y="382"/>
                    </a:lnTo>
                    <a:lnTo>
                      <a:pt x="674" y="382"/>
                    </a:lnTo>
                    <a:lnTo>
                      <a:pt x="641" y="382"/>
                    </a:lnTo>
                    <a:lnTo>
                      <a:pt x="615" y="382"/>
                    </a:lnTo>
                    <a:lnTo>
                      <a:pt x="597" y="381"/>
                    </a:lnTo>
                    <a:lnTo>
                      <a:pt x="586" y="381"/>
                    </a:lnTo>
                    <a:lnTo>
                      <a:pt x="575" y="381"/>
                    </a:lnTo>
                    <a:lnTo>
                      <a:pt x="557" y="382"/>
                    </a:lnTo>
                    <a:lnTo>
                      <a:pt x="531" y="382"/>
                    </a:lnTo>
                    <a:lnTo>
                      <a:pt x="498" y="382"/>
                    </a:lnTo>
                    <a:lnTo>
                      <a:pt x="462" y="382"/>
                    </a:lnTo>
                    <a:lnTo>
                      <a:pt x="421" y="383"/>
                    </a:lnTo>
                    <a:lnTo>
                      <a:pt x="378" y="383"/>
                    </a:lnTo>
                    <a:lnTo>
                      <a:pt x="333" y="383"/>
                    </a:lnTo>
                    <a:lnTo>
                      <a:pt x="286" y="384"/>
                    </a:lnTo>
                    <a:lnTo>
                      <a:pt x="240" y="384"/>
                    </a:lnTo>
                    <a:lnTo>
                      <a:pt x="196" y="384"/>
                    </a:lnTo>
                    <a:lnTo>
                      <a:pt x="155" y="384"/>
                    </a:lnTo>
                    <a:lnTo>
                      <a:pt x="117" y="384"/>
                    </a:lnTo>
                    <a:lnTo>
                      <a:pt x="83" y="383"/>
                    </a:lnTo>
                    <a:lnTo>
                      <a:pt x="56" y="383"/>
                    </a:lnTo>
                    <a:lnTo>
                      <a:pt x="35" y="382"/>
                    </a:lnTo>
                    <a:lnTo>
                      <a:pt x="21" y="381"/>
                    </a:lnTo>
                    <a:lnTo>
                      <a:pt x="8" y="378"/>
                    </a:lnTo>
                    <a:lnTo>
                      <a:pt x="1" y="372"/>
                    </a:lnTo>
                    <a:lnTo>
                      <a:pt x="0" y="365"/>
                    </a:lnTo>
                    <a:lnTo>
                      <a:pt x="2" y="357"/>
                    </a:lnTo>
                    <a:lnTo>
                      <a:pt x="11" y="348"/>
                    </a:lnTo>
                    <a:lnTo>
                      <a:pt x="21" y="336"/>
                    </a:lnTo>
                    <a:lnTo>
                      <a:pt x="34" y="325"/>
                    </a:lnTo>
                    <a:lnTo>
                      <a:pt x="50" y="311"/>
                    </a:lnTo>
                    <a:lnTo>
                      <a:pt x="69" y="297"/>
                    </a:lnTo>
                    <a:lnTo>
                      <a:pt x="88" y="283"/>
                    </a:lnTo>
                    <a:lnTo>
                      <a:pt x="111" y="263"/>
                    </a:lnTo>
                    <a:lnTo>
                      <a:pt x="127" y="243"/>
                    </a:lnTo>
                    <a:lnTo>
                      <a:pt x="141" y="222"/>
                    </a:lnTo>
                    <a:lnTo>
                      <a:pt x="151" y="202"/>
                    </a:lnTo>
                    <a:lnTo>
                      <a:pt x="156" y="186"/>
                    </a:lnTo>
                    <a:lnTo>
                      <a:pt x="160" y="172"/>
                    </a:lnTo>
                    <a:lnTo>
                      <a:pt x="161" y="162"/>
                    </a:lnTo>
                    <a:lnTo>
                      <a:pt x="162" y="160"/>
                    </a:lnTo>
                    <a:lnTo>
                      <a:pt x="1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
              <p:cNvSpPr>
                <a:spLocks/>
              </p:cNvSpPr>
              <p:nvPr/>
            </p:nvSpPr>
            <p:spPr bwMode="auto">
              <a:xfrm>
                <a:off x="2642" y="1700"/>
                <a:ext cx="137" cy="73"/>
              </a:xfrm>
              <a:custGeom>
                <a:avLst/>
                <a:gdLst>
                  <a:gd name="T0" fmla="*/ 577 w 822"/>
                  <a:gd name="T1" fmla="*/ 3 h 439"/>
                  <a:gd name="T2" fmla="*/ 634 w 822"/>
                  <a:gd name="T3" fmla="*/ 19 h 439"/>
                  <a:gd name="T4" fmla="*/ 690 w 822"/>
                  <a:gd name="T5" fmla="*/ 46 h 439"/>
                  <a:gd name="T6" fmla="*/ 739 w 822"/>
                  <a:gd name="T7" fmla="*/ 81 h 439"/>
                  <a:gd name="T8" fmla="*/ 780 w 822"/>
                  <a:gd name="T9" fmla="*/ 123 h 439"/>
                  <a:gd name="T10" fmla="*/ 808 w 822"/>
                  <a:gd name="T11" fmla="*/ 169 h 439"/>
                  <a:gd name="T12" fmla="*/ 822 w 822"/>
                  <a:gd name="T13" fmla="*/ 217 h 439"/>
                  <a:gd name="T14" fmla="*/ 817 w 822"/>
                  <a:gd name="T15" fmla="*/ 263 h 439"/>
                  <a:gd name="T16" fmla="*/ 791 w 822"/>
                  <a:gd name="T17" fmla="*/ 307 h 439"/>
                  <a:gd name="T18" fmla="*/ 741 w 822"/>
                  <a:gd name="T19" fmla="*/ 346 h 439"/>
                  <a:gd name="T20" fmla="*/ 662 w 822"/>
                  <a:gd name="T21" fmla="*/ 380 h 439"/>
                  <a:gd name="T22" fmla="*/ 567 w 822"/>
                  <a:gd name="T23" fmla="*/ 407 h 439"/>
                  <a:gd name="T24" fmla="*/ 472 w 822"/>
                  <a:gd name="T25" fmla="*/ 424 h 439"/>
                  <a:gd name="T26" fmla="*/ 376 w 822"/>
                  <a:gd name="T27" fmla="*/ 435 h 439"/>
                  <a:gd name="T28" fmla="*/ 286 w 822"/>
                  <a:gd name="T29" fmla="*/ 439 h 439"/>
                  <a:gd name="T30" fmla="*/ 202 w 822"/>
                  <a:gd name="T31" fmla="*/ 436 h 439"/>
                  <a:gd name="T32" fmla="*/ 130 w 822"/>
                  <a:gd name="T33" fmla="*/ 432 h 439"/>
                  <a:gd name="T34" fmla="*/ 70 w 822"/>
                  <a:gd name="T35" fmla="*/ 423 h 439"/>
                  <a:gd name="T36" fmla="*/ 27 w 822"/>
                  <a:gd name="T37" fmla="*/ 415 h 439"/>
                  <a:gd name="T38" fmla="*/ 4 w 822"/>
                  <a:gd name="T39" fmla="*/ 406 h 439"/>
                  <a:gd name="T40" fmla="*/ 2 w 822"/>
                  <a:gd name="T41" fmla="*/ 399 h 439"/>
                  <a:gd name="T42" fmla="*/ 27 w 822"/>
                  <a:gd name="T43" fmla="*/ 394 h 439"/>
                  <a:gd name="T44" fmla="*/ 96 w 822"/>
                  <a:gd name="T45" fmla="*/ 392 h 439"/>
                  <a:gd name="T46" fmla="*/ 170 w 822"/>
                  <a:gd name="T47" fmla="*/ 384 h 439"/>
                  <a:gd name="T48" fmla="*/ 226 w 822"/>
                  <a:gd name="T49" fmla="*/ 364 h 439"/>
                  <a:gd name="T50" fmla="*/ 268 w 822"/>
                  <a:gd name="T51" fmla="*/ 330 h 439"/>
                  <a:gd name="T52" fmla="*/ 301 w 822"/>
                  <a:gd name="T53" fmla="*/ 281 h 439"/>
                  <a:gd name="T54" fmla="*/ 329 w 822"/>
                  <a:gd name="T55" fmla="*/ 214 h 439"/>
                  <a:gd name="T56" fmla="*/ 360 w 822"/>
                  <a:gd name="T57" fmla="*/ 127 h 439"/>
                  <a:gd name="T58" fmla="*/ 393 w 822"/>
                  <a:gd name="T59" fmla="*/ 66 h 439"/>
                  <a:gd name="T60" fmla="*/ 438 w 822"/>
                  <a:gd name="T61" fmla="*/ 25 h 439"/>
                  <a:gd name="T62" fmla="*/ 490 w 822"/>
                  <a:gd name="T63" fmla="*/ 4 h 439"/>
                  <a:gd name="T64" fmla="*/ 546 w 822"/>
                  <a:gd name="T65"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2" h="439">
                    <a:moveTo>
                      <a:pt x="546" y="0"/>
                    </a:moveTo>
                    <a:lnTo>
                      <a:pt x="577" y="3"/>
                    </a:lnTo>
                    <a:lnTo>
                      <a:pt x="606" y="10"/>
                    </a:lnTo>
                    <a:lnTo>
                      <a:pt x="634" y="19"/>
                    </a:lnTo>
                    <a:lnTo>
                      <a:pt x="663" y="31"/>
                    </a:lnTo>
                    <a:lnTo>
                      <a:pt x="690" y="46"/>
                    </a:lnTo>
                    <a:lnTo>
                      <a:pt x="716" y="63"/>
                    </a:lnTo>
                    <a:lnTo>
                      <a:pt x="739" y="81"/>
                    </a:lnTo>
                    <a:lnTo>
                      <a:pt x="761" y="101"/>
                    </a:lnTo>
                    <a:lnTo>
                      <a:pt x="780" y="123"/>
                    </a:lnTo>
                    <a:lnTo>
                      <a:pt x="795" y="145"/>
                    </a:lnTo>
                    <a:lnTo>
                      <a:pt x="808" y="169"/>
                    </a:lnTo>
                    <a:lnTo>
                      <a:pt x="817" y="192"/>
                    </a:lnTo>
                    <a:lnTo>
                      <a:pt x="822" y="217"/>
                    </a:lnTo>
                    <a:lnTo>
                      <a:pt x="822" y="240"/>
                    </a:lnTo>
                    <a:lnTo>
                      <a:pt x="817" y="263"/>
                    </a:lnTo>
                    <a:lnTo>
                      <a:pt x="807" y="286"/>
                    </a:lnTo>
                    <a:lnTo>
                      <a:pt x="791" y="307"/>
                    </a:lnTo>
                    <a:lnTo>
                      <a:pt x="769" y="328"/>
                    </a:lnTo>
                    <a:lnTo>
                      <a:pt x="741" y="346"/>
                    </a:lnTo>
                    <a:lnTo>
                      <a:pt x="707" y="363"/>
                    </a:lnTo>
                    <a:lnTo>
                      <a:pt x="662" y="380"/>
                    </a:lnTo>
                    <a:lnTo>
                      <a:pt x="615" y="394"/>
                    </a:lnTo>
                    <a:lnTo>
                      <a:pt x="567" y="407"/>
                    </a:lnTo>
                    <a:lnTo>
                      <a:pt x="519" y="416"/>
                    </a:lnTo>
                    <a:lnTo>
                      <a:pt x="472" y="424"/>
                    </a:lnTo>
                    <a:lnTo>
                      <a:pt x="424" y="430"/>
                    </a:lnTo>
                    <a:lnTo>
                      <a:pt x="376" y="435"/>
                    </a:lnTo>
                    <a:lnTo>
                      <a:pt x="330" y="437"/>
                    </a:lnTo>
                    <a:lnTo>
                      <a:pt x="286" y="439"/>
                    </a:lnTo>
                    <a:lnTo>
                      <a:pt x="243" y="439"/>
                    </a:lnTo>
                    <a:lnTo>
                      <a:pt x="202" y="436"/>
                    </a:lnTo>
                    <a:lnTo>
                      <a:pt x="165" y="435"/>
                    </a:lnTo>
                    <a:lnTo>
                      <a:pt x="130" y="432"/>
                    </a:lnTo>
                    <a:lnTo>
                      <a:pt x="98" y="428"/>
                    </a:lnTo>
                    <a:lnTo>
                      <a:pt x="70" y="423"/>
                    </a:lnTo>
                    <a:lnTo>
                      <a:pt x="47" y="420"/>
                    </a:lnTo>
                    <a:lnTo>
                      <a:pt x="27" y="415"/>
                    </a:lnTo>
                    <a:lnTo>
                      <a:pt x="13" y="410"/>
                    </a:lnTo>
                    <a:lnTo>
                      <a:pt x="4" y="406"/>
                    </a:lnTo>
                    <a:lnTo>
                      <a:pt x="0" y="402"/>
                    </a:lnTo>
                    <a:lnTo>
                      <a:pt x="2" y="399"/>
                    </a:lnTo>
                    <a:lnTo>
                      <a:pt x="12" y="396"/>
                    </a:lnTo>
                    <a:lnTo>
                      <a:pt x="27" y="394"/>
                    </a:lnTo>
                    <a:lnTo>
                      <a:pt x="50" y="394"/>
                    </a:lnTo>
                    <a:lnTo>
                      <a:pt x="96" y="392"/>
                    </a:lnTo>
                    <a:lnTo>
                      <a:pt x="137" y="389"/>
                    </a:lnTo>
                    <a:lnTo>
                      <a:pt x="170" y="384"/>
                    </a:lnTo>
                    <a:lnTo>
                      <a:pt x="201" y="374"/>
                    </a:lnTo>
                    <a:lnTo>
                      <a:pt x="226" y="364"/>
                    </a:lnTo>
                    <a:lnTo>
                      <a:pt x="249" y="349"/>
                    </a:lnTo>
                    <a:lnTo>
                      <a:pt x="268" y="330"/>
                    </a:lnTo>
                    <a:lnTo>
                      <a:pt x="285" y="308"/>
                    </a:lnTo>
                    <a:lnTo>
                      <a:pt x="301" y="281"/>
                    </a:lnTo>
                    <a:lnTo>
                      <a:pt x="315" y="251"/>
                    </a:lnTo>
                    <a:lnTo>
                      <a:pt x="329" y="214"/>
                    </a:lnTo>
                    <a:lnTo>
                      <a:pt x="344" y="173"/>
                    </a:lnTo>
                    <a:lnTo>
                      <a:pt x="360" y="127"/>
                    </a:lnTo>
                    <a:lnTo>
                      <a:pt x="375" y="93"/>
                    </a:lnTo>
                    <a:lnTo>
                      <a:pt x="393" y="66"/>
                    </a:lnTo>
                    <a:lnTo>
                      <a:pt x="414" y="43"/>
                    </a:lnTo>
                    <a:lnTo>
                      <a:pt x="438" y="25"/>
                    </a:lnTo>
                    <a:lnTo>
                      <a:pt x="463" y="12"/>
                    </a:lnTo>
                    <a:lnTo>
                      <a:pt x="490" y="4"/>
                    </a:lnTo>
                    <a:lnTo>
                      <a:pt x="518" y="1"/>
                    </a:lnTo>
                    <a:lnTo>
                      <a:pt x="5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8"/>
              <p:cNvSpPr>
                <a:spLocks noEditPoints="1"/>
              </p:cNvSpPr>
              <p:nvPr/>
            </p:nvSpPr>
            <p:spPr bwMode="auto">
              <a:xfrm>
                <a:off x="2755" y="1388"/>
                <a:ext cx="272" cy="323"/>
              </a:xfrm>
              <a:custGeom>
                <a:avLst/>
                <a:gdLst>
                  <a:gd name="T0" fmla="*/ 1407 w 1633"/>
                  <a:gd name="T1" fmla="*/ 59 h 1940"/>
                  <a:gd name="T2" fmla="*/ 1367 w 1633"/>
                  <a:gd name="T3" fmla="*/ 63 h 1940"/>
                  <a:gd name="T4" fmla="*/ 1320 w 1633"/>
                  <a:gd name="T5" fmla="*/ 75 h 1940"/>
                  <a:gd name="T6" fmla="*/ 1273 w 1633"/>
                  <a:gd name="T7" fmla="*/ 100 h 1940"/>
                  <a:gd name="T8" fmla="*/ 1227 w 1633"/>
                  <a:gd name="T9" fmla="*/ 140 h 1940"/>
                  <a:gd name="T10" fmla="*/ 1228 w 1633"/>
                  <a:gd name="T11" fmla="*/ 184 h 1940"/>
                  <a:gd name="T12" fmla="*/ 1257 w 1633"/>
                  <a:gd name="T13" fmla="*/ 210 h 1940"/>
                  <a:gd name="T14" fmla="*/ 1273 w 1633"/>
                  <a:gd name="T15" fmla="*/ 224 h 1940"/>
                  <a:gd name="T16" fmla="*/ 1277 w 1633"/>
                  <a:gd name="T17" fmla="*/ 228 h 1940"/>
                  <a:gd name="T18" fmla="*/ 1280 w 1633"/>
                  <a:gd name="T19" fmla="*/ 219 h 1940"/>
                  <a:gd name="T20" fmla="*/ 1292 w 1633"/>
                  <a:gd name="T21" fmla="*/ 194 h 1940"/>
                  <a:gd name="T22" fmla="*/ 1322 w 1633"/>
                  <a:gd name="T23" fmla="*/ 158 h 1940"/>
                  <a:gd name="T24" fmla="*/ 1369 w 1633"/>
                  <a:gd name="T25" fmla="*/ 112 h 1940"/>
                  <a:gd name="T26" fmla="*/ 1444 w 1633"/>
                  <a:gd name="T27" fmla="*/ 60 h 1940"/>
                  <a:gd name="T28" fmla="*/ 1434 w 1633"/>
                  <a:gd name="T29" fmla="*/ 59 h 1940"/>
                  <a:gd name="T30" fmla="*/ 1437 w 1633"/>
                  <a:gd name="T31" fmla="*/ 0 h 1940"/>
                  <a:gd name="T32" fmla="*/ 1501 w 1633"/>
                  <a:gd name="T33" fmla="*/ 11 h 1940"/>
                  <a:gd name="T34" fmla="*/ 1557 w 1633"/>
                  <a:gd name="T35" fmla="*/ 43 h 1940"/>
                  <a:gd name="T36" fmla="*/ 1601 w 1633"/>
                  <a:gd name="T37" fmla="*/ 92 h 1940"/>
                  <a:gd name="T38" fmla="*/ 1626 w 1633"/>
                  <a:gd name="T39" fmla="*/ 151 h 1940"/>
                  <a:gd name="T40" fmla="*/ 1633 w 1633"/>
                  <a:gd name="T41" fmla="*/ 220 h 1940"/>
                  <a:gd name="T42" fmla="*/ 1623 w 1633"/>
                  <a:gd name="T43" fmla="*/ 293 h 1940"/>
                  <a:gd name="T44" fmla="*/ 1595 w 1633"/>
                  <a:gd name="T45" fmla="*/ 366 h 1940"/>
                  <a:gd name="T46" fmla="*/ 1550 w 1633"/>
                  <a:gd name="T47" fmla="*/ 436 h 1940"/>
                  <a:gd name="T48" fmla="*/ 243 w 1633"/>
                  <a:gd name="T49" fmla="*/ 1862 h 1940"/>
                  <a:gd name="T50" fmla="*/ 210 w 1633"/>
                  <a:gd name="T51" fmla="*/ 1903 h 1940"/>
                  <a:gd name="T52" fmla="*/ 187 w 1633"/>
                  <a:gd name="T53" fmla="*/ 1928 h 1940"/>
                  <a:gd name="T54" fmla="*/ 169 w 1633"/>
                  <a:gd name="T55" fmla="*/ 1939 h 1940"/>
                  <a:gd name="T56" fmla="*/ 151 w 1633"/>
                  <a:gd name="T57" fmla="*/ 1936 h 1940"/>
                  <a:gd name="T58" fmla="*/ 129 w 1633"/>
                  <a:gd name="T59" fmla="*/ 1922 h 1940"/>
                  <a:gd name="T60" fmla="*/ 98 w 1633"/>
                  <a:gd name="T61" fmla="*/ 1897 h 1940"/>
                  <a:gd name="T62" fmla="*/ 57 w 1633"/>
                  <a:gd name="T63" fmla="*/ 1864 h 1940"/>
                  <a:gd name="T64" fmla="*/ 25 w 1633"/>
                  <a:gd name="T65" fmla="*/ 1838 h 1940"/>
                  <a:gd name="T66" fmla="*/ 6 w 1633"/>
                  <a:gd name="T67" fmla="*/ 1820 h 1940"/>
                  <a:gd name="T68" fmla="*/ 0 w 1633"/>
                  <a:gd name="T69" fmla="*/ 1803 h 1940"/>
                  <a:gd name="T70" fmla="*/ 7 w 1633"/>
                  <a:gd name="T71" fmla="*/ 1783 h 1940"/>
                  <a:gd name="T72" fmla="*/ 27 w 1633"/>
                  <a:gd name="T73" fmla="*/ 1755 h 1940"/>
                  <a:gd name="T74" fmla="*/ 60 w 1633"/>
                  <a:gd name="T75" fmla="*/ 1715 h 1940"/>
                  <a:gd name="T76" fmla="*/ 1176 w 1633"/>
                  <a:gd name="T77" fmla="*/ 134 h 1940"/>
                  <a:gd name="T78" fmla="*/ 1234 w 1633"/>
                  <a:gd name="T79" fmla="*/ 75 h 1940"/>
                  <a:gd name="T80" fmla="*/ 1299 w 1633"/>
                  <a:gd name="T81" fmla="*/ 32 h 1940"/>
                  <a:gd name="T82" fmla="*/ 1368 w 1633"/>
                  <a:gd name="T83" fmla="*/ 7 h 1940"/>
                  <a:gd name="T84" fmla="*/ 1437 w 1633"/>
                  <a:gd name="T85" fmla="*/ 0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3" h="1940">
                    <a:moveTo>
                      <a:pt x="1422" y="59"/>
                    </a:moveTo>
                    <a:lnTo>
                      <a:pt x="1407" y="59"/>
                    </a:lnTo>
                    <a:lnTo>
                      <a:pt x="1388" y="60"/>
                    </a:lnTo>
                    <a:lnTo>
                      <a:pt x="1367" y="63"/>
                    </a:lnTo>
                    <a:lnTo>
                      <a:pt x="1345" y="67"/>
                    </a:lnTo>
                    <a:lnTo>
                      <a:pt x="1320" y="75"/>
                    </a:lnTo>
                    <a:lnTo>
                      <a:pt x="1296" y="86"/>
                    </a:lnTo>
                    <a:lnTo>
                      <a:pt x="1273" y="100"/>
                    </a:lnTo>
                    <a:lnTo>
                      <a:pt x="1249" y="117"/>
                    </a:lnTo>
                    <a:lnTo>
                      <a:pt x="1227" y="140"/>
                    </a:lnTo>
                    <a:lnTo>
                      <a:pt x="1207" y="168"/>
                    </a:lnTo>
                    <a:lnTo>
                      <a:pt x="1228" y="184"/>
                    </a:lnTo>
                    <a:lnTo>
                      <a:pt x="1245" y="198"/>
                    </a:lnTo>
                    <a:lnTo>
                      <a:pt x="1257" y="210"/>
                    </a:lnTo>
                    <a:lnTo>
                      <a:pt x="1267" y="218"/>
                    </a:lnTo>
                    <a:lnTo>
                      <a:pt x="1273" y="224"/>
                    </a:lnTo>
                    <a:lnTo>
                      <a:pt x="1276" y="227"/>
                    </a:lnTo>
                    <a:lnTo>
                      <a:pt x="1277" y="228"/>
                    </a:lnTo>
                    <a:lnTo>
                      <a:pt x="1277" y="226"/>
                    </a:lnTo>
                    <a:lnTo>
                      <a:pt x="1280" y="219"/>
                    </a:lnTo>
                    <a:lnTo>
                      <a:pt x="1285" y="208"/>
                    </a:lnTo>
                    <a:lnTo>
                      <a:pt x="1292" y="194"/>
                    </a:lnTo>
                    <a:lnTo>
                      <a:pt x="1305" y="177"/>
                    </a:lnTo>
                    <a:lnTo>
                      <a:pt x="1322" y="158"/>
                    </a:lnTo>
                    <a:lnTo>
                      <a:pt x="1343" y="136"/>
                    </a:lnTo>
                    <a:lnTo>
                      <a:pt x="1369" y="112"/>
                    </a:lnTo>
                    <a:lnTo>
                      <a:pt x="1403" y="87"/>
                    </a:lnTo>
                    <a:lnTo>
                      <a:pt x="1444" y="60"/>
                    </a:lnTo>
                    <a:lnTo>
                      <a:pt x="1442" y="60"/>
                    </a:lnTo>
                    <a:lnTo>
                      <a:pt x="1434" y="59"/>
                    </a:lnTo>
                    <a:lnTo>
                      <a:pt x="1422" y="59"/>
                    </a:lnTo>
                    <a:close/>
                    <a:moveTo>
                      <a:pt x="1437" y="0"/>
                    </a:moveTo>
                    <a:lnTo>
                      <a:pt x="1470" y="3"/>
                    </a:lnTo>
                    <a:lnTo>
                      <a:pt x="1501" y="11"/>
                    </a:lnTo>
                    <a:lnTo>
                      <a:pt x="1530" y="24"/>
                    </a:lnTo>
                    <a:lnTo>
                      <a:pt x="1557" y="43"/>
                    </a:lnTo>
                    <a:lnTo>
                      <a:pt x="1582" y="65"/>
                    </a:lnTo>
                    <a:lnTo>
                      <a:pt x="1601" y="92"/>
                    </a:lnTo>
                    <a:lnTo>
                      <a:pt x="1616" y="120"/>
                    </a:lnTo>
                    <a:lnTo>
                      <a:pt x="1626" y="151"/>
                    </a:lnTo>
                    <a:lnTo>
                      <a:pt x="1632" y="185"/>
                    </a:lnTo>
                    <a:lnTo>
                      <a:pt x="1633" y="220"/>
                    </a:lnTo>
                    <a:lnTo>
                      <a:pt x="1630" y="256"/>
                    </a:lnTo>
                    <a:lnTo>
                      <a:pt x="1623" y="293"/>
                    </a:lnTo>
                    <a:lnTo>
                      <a:pt x="1611" y="330"/>
                    </a:lnTo>
                    <a:lnTo>
                      <a:pt x="1595" y="366"/>
                    </a:lnTo>
                    <a:lnTo>
                      <a:pt x="1575" y="402"/>
                    </a:lnTo>
                    <a:lnTo>
                      <a:pt x="1550" y="436"/>
                    </a:lnTo>
                    <a:lnTo>
                      <a:pt x="264" y="1835"/>
                    </a:lnTo>
                    <a:lnTo>
                      <a:pt x="243" y="1862"/>
                    </a:lnTo>
                    <a:lnTo>
                      <a:pt x="225" y="1884"/>
                    </a:lnTo>
                    <a:lnTo>
                      <a:pt x="210" y="1903"/>
                    </a:lnTo>
                    <a:lnTo>
                      <a:pt x="197" y="1918"/>
                    </a:lnTo>
                    <a:lnTo>
                      <a:pt x="187" y="1928"/>
                    </a:lnTo>
                    <a:lnTo>
                      <a:pt x="178" y="1935"/>
                    </a:lnTo>
                    <a:lnTo>
                      <a:pt x="169" y="1939"/>
                    </a:lnTo>
                    <a:lnTo>
                      <a:pt x="160" y="1940"/>
                    </a:lnTo>
                    <a:lnTo>
                      <a:pt x="151" y="1936"/>
                    </a:lnTo>
                    <a:lnTo>
                      <a:pt x="140" y="1931"/>
                    </a:lnTo>
                    <a:lnTo>
                      <a:pt x="129" y="1922"/>
                    </a:lnTo>
                    <a:lnTo>
                      <a:pt x="115" y="1911"/>
                    </a:lnTo>
                    <a:lnTo>
                      <a:pt x="98" y="1897"/>
                    </a:lnTo>
                    <a:lnTo>
                      <a:pt x="77" y="1880"/>
                    </a:lnTo>
                    <a:lnTo>
                      <a:pt x="57" y="1864"/>
                    </a:lnTo>
                    <a:lnTo>
                      <a:pt x="40" y="1850"/>
                    </a:lnTo>
                    <a:lnTo>
                      <a:pt x="25" y="1838"/>
                    </a:lnTo>
                    <a:lnTo>
                      <a:pt x="14" y="1829"/>
                    </a:lnTo>
                    <a:lnTo>
                      <a:pt x="6" y="1820"/>
                    </a:lnTo>
                    <a:lnTo>
                      <a:pt x="1" y="1811"/>
                    </a:lnTo>
                    <a:lnTo>
                      <a:pt x="0" y="1803"/>
                    </a:lnTo>
                    <a:lnTo>
                      <a:pt x="3" y="1794"/>
                    </a:lnTo>
                    <a:lnTo>
                      <a:pt x="7" y="1783"/>
                    </a:lnTo>
                    <a:lnTo>
                      <a:pt x="15" y="1771"/>
                    </a:lnTo>
                    <a:lnTo>
                      <a:pt x="27" y="1755"/>
                    </a:lnTo>
                    <a:lnTo>
                      <a:pt x="42" y="1737"/>
                    </a:lnTo>
                    <a:lnTo>
                      <a:pt x="60" y="1715"/>
                    </a:lnTo>
                    <a:lnTo>
                      <a:pt x="82" y="1688"/>
                    </a:lnTo>
                    <a:lnTo>
                      <a:pt x="1176" y="134"/>
                    </a:lnTo>
                    <a:lnTo>
                      <a:pt x="1204" y="102"/>
                    </a:lnTo>
                    <a:lnTo>
                      <a:pt x="1234" y="75"/>
                    </a:lnTo>
                    <a:lnTo>
                      <a:pt x="1266" y="52"/>
                    </a:lnTo>
                    <a:lnTo>
                      <a:pt x="1299" y="32"/>
                    </a:lnTo>
                    <a:lnTo>
                      <a:pt x="1333" y="17"/>
                    </a:lnTo>
                    <a:lnTo>
                      <a:pt x="1368" y="7"/>
                    </a:lnTo>
                    <a:lnTo>
                      <a:pt x="1403" y="1"/>
                    </a:lnTo>
                    <a:lnTo>
                      <a:pt x="14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2479" y="1483"/>
                <a:ext cx="642" cy="423"/>
              </a:xfrm>
              <a:custGeom>
                <a:avLst/>
                <a:gdLst>
                  <a:gd name="T0" fmla="*/ 154 w 3852"/>
                  <a:gd name="T1" fmla="*/ 0 h 2543"/>
                  <a:gd name="T2" fmla="*/ 2366 w 3852"/>
                  <a:gd name="T3" fmla="*/ 0 h 2543"/>
                  <a:gd name="T4" fmla="*/ 2203 w 3852"/>
                  <a:gd name="T5" fmla="*/ 231 h 2543"/>
                  <a:gd name="T6" fmla="*/ 231 w 3852"/>
                  <a:gd name="T7" fmla="*/ 231 h 2543"/>
                  <a:gd name="T8" fmla="*/ 231 w 3852"/>
                  <a:gd name="T9" fmla="*/ 2081 h 2543"/>
                  <a:gd name="T10" fmla="*/ 3621 w 3852"/>
                  <a:gd name="T11" fmla="*/ 2081 h 2543"/>
                  <a:gd name="T12" fmla="*/ 3621 w 3852"/>
                  <a:gd name="T13" fmla="*/ 231 h 2543"/>
                  <a:gd name="T14" fmla="*/ 3005 w 3852"/>
                  <a:gd name="T15" fmla="*/ 231 h 2543"/>
                  <a:gd name="T16" fmla="*/ 3217 w 3852"/>
                  <a:gd name="T17" fmla="*/ 0 h 2543"/>
                  <a:gd name="T18" fmla="*/ 3698 w 3852"/>
                  <a:gd name="T19" fmla="*/ 0 h 2543"/>
                  <a:gd name="T20" fmla="*/ 3729 w 3852"/>
                  <a:gd name="T21" fmla="*/ 2 h 2543"/>
                  <a:gd name="T22" fmla="*/ 3757 w 3852"/>
                  <a:gd name="T23" fmla="*/ 12 h 2543"/>
                  <a:gd name="T24" fmla="*/ 3784 w 3852"/>
                  <a:gd name="T25" fmla="*/ 26 h 2543"/>
                  <a:gd name="T26" fmla="*/ 3806 w 3852"/>
                  <a:gd name="T27" fmla="*/ 44 h 2543"/>
                  <a:gd name="T28" fmla="*/ 3825 w 3852"/>
                  <a:gd name="T29" fmla="*/ 68 h 2543"/>
                  <a:gd name="T30" fmla="*/ 3840 w 3852"/>
                  <a:gd name="T31" fmla="*/ 93 h 2543"/>
                  <a:gd name="T32" fmla="*/ 3848 w 3852"/>
                  <a:gd name="T33" fmla="*/ 123 h 2543"/>
                  <a:gd name="T34" fmla="*/ 3852 w 3852"/>
                  <a:gd name="T35" fmla="*/ 154 h 2543"/>
                  <a:gd name="T36" fmla="*/ 3852 w 3852"/>
                  <a:gd name="T37" fmla="*/ 2388 h 2543"/>
                  <a:gd name="T38" fmla="*/ 3848 w 3852"/>
                  <a:gd name="T39" fmla="*/ 2419 h 2543"/>
                  <a:gd name="T40" fmla="*/ 3840 w 3852"/>
                  <a:gd name="T41" fmla="*/ 2448 h 2543"/>
                  <a:gd name="T42" fmla="*/ 3825 w 3852"/>
                  <a:gd name="T43" fmla="*/ 2474 h 2543"/>
                  <a:gd name="T44" fmla="*/ 3806 w 3852"/>
                  <a:gd name="T45" fmla="*/ 2497 h 2543"/>
                  <a:gd name="T46" fmla="*/ 3784 w 3852"/>
                  <a:gd name="T47" fmla="*/ 2516 h 2543"/>
                  <a:gd name="T48" fmla="*/ 3757 w 3852"/>
                  <a:gd name="T49" fmla="*/ 2530 h 2543"/>
                  <a:gd name="T50" fmla="*/ 3729 w 3852"/>
                  <a:gd name="T51" fmla="*/ 2539 h 2543"/>
                  <a:gd name="T52" fmla="*/ 3698 w 3852"/>
                  <a:gd name="T53" fmla="*/ 2543 h 2543"/>
                  <a:gd name="T54" fmla="*/ 154 w 3852"/>
                  <a:gd name="T55" fmla="*/ 2543 h 2543"/>
                  <a:gd name="T56" fmla="*/ 123 w 3852"/>
                  <a:gd name="T57" fmla="*/ 2539 h 2543"/>
                  <a:gd name="T58" fmla="*/ 95 w 3852"/>
                  <a:gd name="T59" fmla="*/ 2530 h 2543"/>
                  <a:gd name="T60" fmla="*/ 68 w 3852"/>
                  <a:gd name="T61" fmla="*/ 2516 h 2543"/>
                  <a:gd name="T62" fmla="*/ 46 w 3852"/>
                  <a:gd name="T63" fmla="*/ 2497 h 2543"/>
                  <a:gd name="T64" fmla="*/ 27 w 3852"/>
                  <a:gd name="T65" fmla="*/ 2474 h 2543"/>
                  <a:gd name="T66" fmla="*/ 12 w 3852"/>
                  <a:gd name="T67" fmla="*/ 2448 h 2543"/>
                  <a:gd name="T68" fmla="*/ 4 w 3852"/>
                  <a:gd name="T69" fmla="*/ 2419 h 2543"/>
                  <a:gd name="T70" fmla="*/ 0 w 3852"/>
                  <a:gd name="T71" fmla="*/ 2388 h 2543"/>
                  <a:gd name="T72" fmla="*/ 0 w 3852"/>
                  <a:gd name="T73" fmla="*/ 154 h 2543"/>
                  <a:gd name="T74" fmla="*/ 4 w 3852"/>
                  <a:gd name="T75" fmla="*/ 123 h 2543"/>
                  <a:gd name="T76" fmla="*/ 12 w 3852"/>
                  <a:gd name="T77" fmla="*/ 93 h 2543"/>
                  <a:gd name="T78" fmla="*/ 27 w 3852"/>
                  <a:gd name="T79" fmla="*/ 68 h 2543"/>
                  <a:gd name="T80" fmla="*/ 46 w 3852"/>
                  <a:gd name="T81" fmla="*/ 44 h 2543"/>
                  <a:gd name="T82" fmla="*/ 68 w 3852"/>
                  <a:gd name="T83" fmla="*/ 26 h 2543"/>
                  <a:gd name="T84" fmla="*/ 95 w 3852"/>
                  <a:gd name="T85" fmla="*/ 12 h 2543"/>
                  <a:gd name="T86" fmla="*/ 123 w 3852"/>
                  <a:gd name="T87" fmla="*/ 2 h 2543"/>
                  <a:gd name="T88" fmla="*/ 154 w 3852"/>
                  <a:gd name="T89" fmla="*/ 0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2" h="2543">
                    <a:moveTo>
                      <a:pt x="154" y="0"/>
                    </a:moveTo>
                    <a:lnTo>
                      <a:pt x="2366" y="0"/>
                    </a:lnTo>
                    <a:lnTo>
                      <a:pt x="2203" y="231"/>
                    </a:lnTo>
                    <a:lnTo>
                      <a:pt x="231" y="231"/>
                    </a:lnTo>
                    <a:lnTo>
                      <a:pt x="231" y="2081"/>
                    </a:lnTo>
                    <a:lnTo>
                      <a:pt x="3621" y="2081"/>
                    </a:lnTo>
                    <a:lnTo>
                      <a:pt x="3621" y="231"/>
                    </a:lnTo>
                    <a:lnTo>
                      <a:pt x="3005" y="231"/>
                    </a:lnTo>
                    <a:lnTo>
                      <a:pt x="3217" y="0"/>
                    </a:lnTo>
                    <a:lnTo>
                      <a:pt x="3698" y="0"/>
                    </a:lnTo>
                    <a:lnTo>
                      <a:pt x="3729" y="2"/>
                    </a:lnTo>
                    <a:lnTo>
                      <a:pt x="3757" y="12"/>
                    </a:lnTo>
                    <a:lnTo>
                      <a:pt x="3784" y="26"/>
                    </a:lnTo>
                    <a:lnTo>
                      <a:pt x="3806" y="44"/>
                    </a:lnTo>
                    <a:lnTo>
                      <a:pt x="3825" y="68"/>
                    </a:lnTo>
                    <a:lnTo>
                      <a:pt x="3840" y="93"/>
                    </a:lnTo>
                    <a:lnTo>
                      <a:pt x="3848" y="123"/>
                    </a:lnTo>
                    <a:lnTo>
                      <a:pt x="3852" y="154"/>
                    </a:lnTo>
                    <a:lnTo>
                      <a:pt x="3852" y="2388"/>
                    </a:lnTo>
                    <a:lnTo>
                      <a:pt x="3848" y="2419"/>
                    </a:lnTo>
                    <a:lnTo>
                      <a:pt x="3840" y="2448"/>
                    </a:lnTo>
                    <a:lnTo>
                      <a:pt x="3825" y="2474"/>
                    </a:lnTo>
                    <a:lnTo>
                      <a:pt x="3806" y="2497"/>
                    </a:lnTo>
                    <a:lnTo>
                      <a:pt x="3784" y="2516"/>
                    </a:lnTo>
                    <a:lnTo>
                      <a:pt x="3757" y="2530"/>
                    </a:lnTo>
                    <a:lnTo>
                      <a:pt x="3729" y="2539"/>
                    </a:lnTo>
                    <a:lnTo>
                      <a:pt x="3698" y="2543"/>
                    </a:lnTo>
                    <a:lnTo>
                      <a:pt x="154" y="2543"/>
                    </a:lnTo>
                    <a:lnTo>
                      <a:pt x="123" y="2539"/>
                    </a:lnTo>
                    <a:lnTo>
                      <a:pt x="95" y="2530"/>
                    </a:lnTo>
                    <a:lnTo>
                      <a:pt x="68" y="2516"/>
                    </a:lnTo>
                    <a:lnTo>
                      <a:pt x="46" y="2497"/>
                    </a:lnTo>
                    <a:lnTo>
                      <a:pt x="27" y="2474"/>
                    </a:lnTo>
                    <a:lnTo>
                      <a:pt x="12" y="2448"/>
                    </a:lnTo>
                    <a:lnTo>
                      <a:pt x="4" y="2419"/>
                    </a:lnTo>
                    <a:lnTo>
                      <a:pt x="0" y="2388"/>
                    </a:lnTo>
                    <a:lnTo>
                      <a:pt x="0" y="154"/>
                    </a:lnTo>
                    <a:lnTo>
                      <a:pt x="4" y="123"/>
                    </a:lnTo>
                    <a:lnTo>
                      <a:pt x="12" y="93"/>
                    </a:lnTo>
                    <a:lnTo>
                      <a:pt x="27" y="68"/>
                    </a:lnTo>
                    <a:lnTo>
                      <a:pt x="46" y="44"/>
                    </a:lnTo>
                    <a:lnTo>
                      <a:pt x="68" y="26"/>
                    </a:lnTo>
                    <a:lnTo>
                      <a:pt x="95" y="12"/>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36377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16809" y="365252"/>
            <a:ext cx="10247233" cy="1321660"/>
          </a:xfrm>
          <a:prstGeom prst="rect">
            <a:avLst/>
          </a:prstGeom>
        </p:spPr>
        <p:txBody>
          <a:bodyPr/>
          <a:lstStyle>
            <a:lvl1pPr>
              <a:defRPr>
                <a:latin typeface="+mn-lt"/>
              </a:defRPr>
            </a:lvl1pPr>
          </a:lstStyle>
          <a:p>
            <a:r>
              <a:rPr lang="it-IT"/>
              <a:t>Fare clic per modificare lo stile del titolo dello schema</a:t>
            </a:r>
            <a:endParaRPr lang="it-IT" dirty="0"/>
          </a:p>
        </p:txBody>
      </p:sp>
      <p:sp>
        <p:nvSpPr>
          <p:cNvPr id="5" name="Slide Number Placeholder 4"/>
          <p:cNvSpPr>
            <a:spLocks noGrp="1"/>
          </p:cNvSpPr>
          <p:nvPr>
            <p:ph type="sldNum" sz="quarter" idx="12"/>
          </p:nvPr>
        </p:nvSpPr>
        <p:spPr>
          <a:xfrm>
            <a:off x="0" y="6283075"/>
            <a:ext cx="653447" cy="365250"/>
          </a:xfrm>
        </p:spPr>
        <p:txBody>
          <a:bodyPr/>
          <a:lstStyle/>
          <a:p>
            <a:fld id="{D032C7DF-AA7D-254A-9233-1E83C1A6AA55}" type="slidenum">
              <a:rPr lang="it-IT" smtClean="0"/>
              <a:t>‹N›</a:t>
            </a:fld>
            <a:endParaRPr lang="it-IT" dirty="0"/>
          </a:p>
        </p:txBody>
      </p:sp>
      <p:pic>
        <p:nvPicPr>
          <p:cNvPr id="4"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6014" y="6237251"/>
            <a:ext cx="742332" cy="435100"/>
          </a:xfrm>
          <a:prstGeom prst="rect">
            <a:avLst/>
          </a:prstGeom>
        </p:spPr>
      </p:pic>
      <p:grpSp>
        <p:nvGrpSpPr>
          <p:cNvPr id="19" name="Group 18"/>
          <p:cNvGrpSpPr/>
          <p:nvPr userDrawn="1"/>
        </p:nvGrpSpPr>
        <p:grpSpPr>
          <a:xfrm>
            <a:off x="10638874" y="365252"/>
            <a:ext cx="850336" cy="826350"/>
            <a:chOff x="9293805" y="1073099"/>
            <a:chExt cx="850336" cy="826350"/>
          </a:xfrm>
        </p:grpSpPr>
        <p:sp>
          <p:nvSpPr>
            <p:cNvPr id="20" name="Teardrop 19"/>
            <p:cNvSpPr/>
            <p:nvPr/>
          </p:nvSpPr>
          <p:spPr>
            <a:xfrm rot="12384072">
              <a:off x="9293805" y="1073099"/>
              <a:ext cx="850336" cy="826350"/>
            </a:xfrm>
            <a:prstGeom prst="teardrop">
              <a:avLst>
                <a:gd name="adj" fmla="val 96069"/>
              </a:avLst>
            </a:prstGeom>
            <a:gradFill flip="none" rotWithShape="1">
              <a:gsLst>
                <a:gs pos="0">
                  <a:srgbClr val="ED423A">
                    <a:lumMod val="40000"/>
                    <a:lumOff val="60000"/>
                  </a:srgbClr>
                </a:gs>
                <a:gs pos="46000">
                  <a:srgbClr val="ED423A">
                    <a:lumMod val="95000"/>
                    <a:lumOff val="5000"/>
                  </a:srgbClr>
                </a:gs>
                <a:gs pos="100000">
                  <a:srgbClr val="ED423A">
                    <a:lumMod val="60000"/>
                  </a:srgbClr>
                </a:gs>
              </a:gsLst>
              <a:path path="circle">
                <a:fillToRect l="50000" t="130000" r="50000" b="-30000"/>
              </a:path>
              <a:tileRect/>
            </a:gradFill>
            <a:ln w="12700" cap="flat" cmpd="sng" algn="ctr">
              <a:noFill/>
              <a:prstDash val="solid"/>
              <a:miter lim="800000"/>
            </a:ln>
            <a:effectLst/>
          </p:spPr>
          <p:txBody>
            <a:bodyPr rtlCol="0" anchor="ctr"/>
            <a:lstStyle/>
            <a:p>
              <a:pPr algn="ctr" defTabSz="914400">
                <a:defRPr/>
              </a:pPr>
              <a:endParaRPr lang="en-US" sz="1800" kern="0">
                <a:solidFill>
                  <a:prstClr val="white"/>
                </a:solidFill>
                <a:latin typeface="Calibri" panose="020F0502020204030204"/>
              </a:endParaRPr>
            </a:p>
          </p:txBody>
        </p:sp>
        <p:sp>
          <p:nvSpPr>
            <p:cNvPr id="21" name="Freeform 11"/>
            <p:cNvSpPr>
              <a:spLocks noEditPoints="1"/>
            </p:cNvSpPr>
            <p:nvPr/>
          </p:nvSpPr>
          <p:spPr bwMode="auto">
            <a:xfrm>
              <a:off x="9405303" y="1216267"/>
              <a:ext cx="560470" cy="535818"/>
            </a:xfrm>
            <a:custGeom>
              <a:avLst/>
              <a:gdLst>
                <a:gd name="T0" fmla="*/ 1669 w 3827"/>
                <a:gd name="T1" fmla="*/ 2294 h 3843"/>
                <a:gd name="T2" fmla="*/ 1623 w 3827"/>
                <a:gd name="T3" fmla="*/ 2591 h 3843"/>
                <a:gd name="T4" fmla="*/ 1326 w 3827"/>
                <a:gd name="T5" fmla="*/ 2636 h 3843"/>
                <a:gd name="T6" fmla="*/ 1191 w 3827"/>
                <a:gd name="T7" fmla="*/ 2369 h 3843"/>
                <a:gd name="T8" fmla="*/ 1402 w 3827"/>
                <a:gd name="T9" fmla="*/ 2161 h 3843"/>
                <a:gd name="T10" fmla="*/ 1067 w 3827"/>
                <a:gd name="T11" fmla="*/ 1858 h 3843"/>
                <a:gd name="T12" fmla="*/ 784 w 3827"/>
                <a:gd name="T13" fmla="*/ 2276 h 3843"/>
                <a:gd name="T14" fmla="*/ 885 w 3827"/>
                <a:gd name="T15" fmla="*/ 2784 h 3843"/>
                <a:gd name="T16" fmla="*/ 1308 w 3827"/>
                <a:gd name="T17" fmla="*/ 3065 h 3843"/>
                <a:gd name="T18" fmla="*/ 1818 w 3827"/>
                <a:gd name="T19" fmla="*/ 2965 h 3843"/>
                <a:gd name="T20" fmla="*/ 2101 w 3827"/>
                <a:gd name="T21" fmla="*/ 2545 h 3843"/>
                <a:gd name="T22" fmla="*/ 2000 w 3827"/>
                <a:gd name="T23" fmla="*/ 2038 h 3843"/>
                <a:gd name="T24" fmla="*/ 1579 w 3827"/>
                <a:gd name="T25" fmla="*/ 1757 h 3843"/>
                <a:gd name="T26" fmla="*/ 1647 w 3827"/>
                <a:gd name="T27" fmla="*/ 1022 h 3843"/>
                <a:gd name="T28" fmla="*/ 2129 w 3827"/>
                <a:gd name="T29" fmla="*/ 1414 h 3843"/>
                <a:gd name="T30" fmla="*/ 2559 w 3827"/>
                <a:gd name="T31" fmla="*/ 1502 h 3843"/>
                <a:gd name="T32" fmla="*/ 2485 w 3827"/>
                <a:gd name="T33" fmla="*/ 1787 h 3843"/>
                <a:gd name="T34" fmla="*/ 2860 w 3827"/>
                <a:gd name="T35" fmla="*/ 2209 h 3843"/>
                <a:gd name="T36" fmla="*/ 2842 w 3827"/>
                <a:gd name="T37" fmla="*/ 2622 h 3843"/>
                <a:gd name="T38" fmla="*/ 2449 w 3827"/>
                <a:gd name="T39" fmla="*/ 3117 h 3843"/>
                <a:gd name="T40" fmla="*/ 2351 w 3827"/>
                <a:gd name="T41" fmla="*/ 3533 h 3843"/>
                <a:gd name="T42" fmla="*/ 2071 w 3827"/>
                <a:gd name="T43" fmla="*/ 3470 h 3843"/>
                <a:gd name="T44" fmla="*/ 1638 w 3827"/>
                <a:gd name="T45" fmla="*/ 3817 h 3843"/>
                <a:gd name="T46" fmla="*/ 1223 w 3827"/>
                <a:gd name="T47" fmla="*/ 3800 h 3843"/>
                <a:gd name="T48" fmla="*/ 719 w 3827"/>
                <a:gd name="T49" fmla="*/ 3419 h 3843"/>
                <a:gd name="T50" fmla="*/ 304 w 3827"/>
                <a:gd name="T51" fmla="*/ 3315 h 3843"/>
                <a:gd name="T52" fmla="*/ 370 w 3827"/>
                <a:gd name="T53" fmla="*/ 3038 h 3843"/>
                <a:gd name="T54" fmla="*/ 26 w 3827"/>
                <a:gd name="T55" fmla="*/ 2612 h 3843"/>
                <a:gd name="T56" fmla="*/ 43 w 3827"/>
                <a:gd name="T57" fmla="*/ 2201 h 3843"/>
                <a:gd name="T58" fmla="*/ 431 w 3827"/>
                <a:gd name="T59" fmla="*/ 1717 h 3843"/>
                <a:gd name="T60" fmla="*/ 525 w 3827"/>
                <a:gd name="T61" fmla="*/ 1295 h 3843"/>
                <a:gd name="T62" fmla="*/ 889 w 3827"/>
                <a:gd name="T63" fmla="*/ 1328 h 3843"/>
                <a:gd name="T64" fmla="*/ 1246 w 3827"/>
                <a:gd name="T65" fmla="*/ 991 h 3843"/>
                <a:gd name="T66" fmla="*/ 3148 w 3827"/>
                <a:gd name="T67" fmla="*/ 714 h 3843"/>
                <a:gd name="T68" fmla="*/ 3107 w 3827"/>
                <a:gd name="T69" fmla="*/ 913 h 3843"/>
                <a:gd name="T70" fmla="*/ 2905 w 3827"/>
                <a:gd name="T71" fmla="*/ 872 h 3843"/>
                <a:gd name="T72" fmla="*/ 2947 w 3827"/>
                <a:gd name="T73" fmla="*/ 672 h 3843"/>
                <a:gd name="T74" fmla="*/ 2841 w 3827"/>
                <a:gd name="T75" fmla="*/ 459 h 3843"/>
                <a:gd name="T76" fmla="*/ 2644 w 3827"/>
                <a:gd name="T77" fmla="*/ 751 h 3843"/>
                <a:gd name="T78" fmla="*/ 2778 w 3827"/>
                <a:gd name="T79" fmla="*/ 1083 h 3843"/>
                <a:gd name="T80" fmla="*/ 3123 w 3827"/>
                <a:gd name="T81" fmla="*/ 1162 h 3843"/>
                <a:gd name="T82" fmla="*/ 3388 w 3827"/>
                <a:gd name="T83" fmla="*/ 923 h 3843"/>
                <a:gd name="T84" fmla="*/ 3338 w 3827"/>
                <a:gd name="T85" fmla="*/ 569 h 3843"/>
                <a:gd name="T86" fmla="*/ 3023 w 3827"/>
                <a:gd name="T87" fmla="*/ 411 h 3843"/>
                <a:gd name="T88" fmla="*/ 3105 w 3827"/>
                <a:gd name="T89" fmla="*/ 108 h 3843"/>
                <a:gd name="T90" fmla="*/ 3437 w 3827"/>
                <a:gd name="T91" fmla="*/ 84 h 3843"/>
                <a:gd name="T92" fmla="*/ 3584 w 3827"/>
                <a:gd name="T93" fmla="*/ 377 h 3843"/>
                <a:gd name="T94" fmla="*/ 3827 w 3827"/>
                <a:gd name="T95" fmla="*/ 585 h 3843"/>
                <a:gd name="T96" fmla="*/ 3722 w 3827"/>
                <a:gd name="T97" fmla="*/ 895 h 3843"/>
                <a:gd name="T98" fmla="*/ 3739 w 3827"/>
                <a:gd name="T99" fmla="*/ 1210 h 3843"/>
                <a:gd name="T100" fmla="*/ 3447 w 3827"/>
                <a:gd name="T101" fmla="*/ 1360 h 3843"/>
                <a:gd name="T102" fmla="*/ 3232 w 3827"/>
                <a:gd name="T103" fmla="*/ 1589 h 3843"/>
                <a:gd name="T104" fmla="*/ 2918 w 3827"/>
                <a:gd name="T105" fmla="*/ 1492 h 3843"/>
                <a:gd name="T106" fmla="*/ 2602 w 3827"/>
                <a:gd name="T107" fmla="*/ 1503 h 3843"/>
                <a:gd name="T108" fmla="*/ 2457 w 3827"/>
                <a:gd name="T109" fmla="*/ 1213 h 3843"/>
                <a:gd name="T110" fmla="*/ 2225 w 3827"/>
                <a:gd name="T111" fmla="*/ 1001 h 3843"/>
                <a:gd name="T112" fmla="*/ 2329 w 3827"/>
                <a:gd name="T113" fmla="*/ 695 h 3843"/>
                <a:gd name="T114" fmla="*/ 2310 w 3827"/>
                <a:gd name="T115" fmla="*/ 380 h 3843"/>
                <a:gd name="T116" fmla="*/ 2605 w 3827"/>
                <a:gd name="T117" fmla="*/ 240 h 3843"/>
                <a:gd name="T118" fmla="*/ 2812 w 3827"/>
                <a:gd name="T119" fmla="*/ 0 h 3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27" h="3843">
                  <a:moveTo>
                    <a:pt x="1443" y="2158"/>
                  </a:moveTo>
                  <a:lnTo>
                    <a:pt x="1485" y="2161"/>
                  </a:lnTo>
                  <a:lnTo>
                    <a:pt x="1523" y="2171"/>
                  </a:lnTo>
                  <a:lnTo>
                    <a:pt x="1561" y="2187"/>
                  </a:lnTo>
                  <a:lnTo>
                    <a:pt x="1593" y="2207"/>
                  </a:lnTo>
                  <a:lnTo>
                    <a:pt x="1623" y="2232"/>
                  </a:lnTo>
                  <a:lnTo>
                    <a:pt x="1648" y="2262"/>
                  </a:lnTo>
                  <a:lnTo>
                    <a:pt x="1669" y="2294"/>
                  </a:lnTo>
                  <a:lnTo>
                    <a:pt x="1685" y="2331"/>
                  </a:lnTo>
                  <a:lnTo>
                    <a:pt x="1694" y="2369"/>
                  </a:lnTo>
                  <a:lnTo>
                    <a:pt x="1698" y="2411"/>
                  </a:lnTo>
                  <a:lnTo>
                    <a:pt x="1694" y="2452"/>
                  </a:lnTo>
                  <a:lnTo>
                    <a:pt x="1685" y="2491"/>
                  </a:lnTo>
                  <a:lnTo>
                    <a:pt x="1669" y="2527"/>
                  </a:lnTo>
                  <a:lnTo>
                    <a:pt x="1648" y="2561"/>
                  </a:lnTo>
                  <a:lnTo>
                    <a:pt x="1623" y="2591"/>
                  </a:lnTo>
                  <a:lnTo>
                    <a:pt x="1593" y="2616"/>
                  </a:lnTo>
                  <a:lnTo>
                    <a:pt x="1561" y="2636"/>
                  </a:lnTo>
                  <a:lnTo>
                    <a:pt x="1523" y="2652"/>
                  </a:lnTo>
                  <a:lnTo>
                    <a:pt x="1485" y="2661"/>
                  </a:lnTo>
                  <a:lnTo>
                    <a:pt x="1443" y="2665"/>
                  </a:lnTo>
                  <a:lnTo>
                    <a:pt x="1402" y="2661"/>
                  </a:lnTo>
                  <a:lnTo>
                    <a:pt x="1362" y="2652"/>
                  </a:lnTo>
                  <a:lnTo>
                    <a:pt x="1326" y="2636"/>
                  </a:lnTo>
                  <a:lnTo>
                    <a:pt x="1292" y="2616"/>
                  </a:lnTo>
                  <a:lnTo>
                    <a:pt x="1263" y="2591"/>
                  </a:lnTo>
                  <a:lnTo>
                    <a:pt x="1237" y="2561"/>
                  </a:lnTo>
                  <a:lnTo>
                    <a:pt x="1216" y="2527"/>
                  </a:lnTo>
                  <a:lnTo>
                    <a:pt x="1200" y="2491"/>
                  </a:lnTo>
                  <a:lnTo>
                    <a:pt x="1191" y="2452"/>
                  </a:lnTo>
                  <a:lnTo>
                    <a:pt x="1187" y="2411"/>
                  </a:lnTo>
                  <a:lnTo>
                    <a:pt x="1191" y="2369"/>
                  </a:lnTo>
                  <a:lnTo>
                    <a:pt x="1200" y="2331"/>
                  </a:lnTo>
                  <a:lnTo>
                    <a:pt x="1216" y="2294"/>
                  </a:lnTo>
                  <a:lnTo>
                    <a:pt x="1237" y="2262"/>
                  </a:lnTo>
                  <a:lnTo>
                    <a:pt x="1263" y="2232"/>
                  </a:lnTo>
                  <a:lnTo>
                    <a:pt x="1292" y="2207"/>
                  </a:lnTo>
                  <a:lnTo>
                    <a:pt x="1326" y="2187"/>
                  </a:lnTo>
                  <a:lnTo>
                    <a:pt x="1362" y="2171"/>
                  </a:lnTo>
                  <a:lnTo>
                    <a:pt x="1402" y="2161"/>
                  </a:lnTo>
                  <a:lnTo>
                    <a:pt x="1443" y="2158"/>
                  </a:lnTo>
                  <a:close/>
                  <a:moveTo>
                    <a:pt x="1443" y="1744"/>
                  </a:moveTo>
                  <a:lnTo>
                    <a:pt x="1374" y="1748"/>
                  </a:lnTo>
                  <a:lnTo>
                    <a:pt x="1308" y="1757"/>
                  </a:lnTo>
                  <a:lnTo>
                    <a:pt x="1243" y="1774"/>
                  </a:lnTo>
                  <a:lnTo>
                    <a:pt x="1181" y="1797"/>
                  </a:lnTo>
                  <a:lnTo>
                    <a:pt x="1122" y="1824"/>
                  </a:lnTo>
                  <a:lnTo>
                    <a:pt x="1067" y="1858"/>
                  </a:lnTo>
                  <a:lnTo>
                    <a:pt x="1015" y="1896"/>
                  </a:lnTo>
                  <a:lnTo>
                    <a:pt x="967" y="1939"/>
                  </a:lnTo>
                  <a:lnTo>
                    <a:pt x="924" y="1987"/>
                  </a:lnTo>
                  <a:lnTo>
                    <a:pt x="885" y="2038"/>
                  </a:lnTo>
                  <a:lnTo>
                    <a:pt x="851" y="2093"/>
                  </a:lnTo>
                  <a:lnTo>
                    <a:pt x="824" y="2152"/>
                  </a:lnTo>
                  <a:lnTo>
                    <a:pt x="801" y="2213"/>
                  </a:lnTo>
                  <a:lnTo>
                    <a:pt x="784" y="2276"/>
                  </a:lnTo>
                  <a:lnTo>
                    <a:pt x="774" y="2343"/>
                  </a:lnTo>
                  <a:lnTo>
                    <a:pt x="771" y="2411"/>
                  </a:lnTo>
                  <a:lnTo>
                    <a:pt x="774" y="2479"/>
                  </a:lnTo>
                  <a:lnTo>
                    <a:pt x="784" y="2545"/>
                  </a:lnTo>
                  <a:lnTo>
                    <a:pt x="801" y="2610"/>
                  </a:lnTo>
                  <a:lnTo>
                    <a:pt x="824" y="2671"/>
                  </a:lnTo>
                  <a:lnTo>
                    <a:pt x="851" y="2729"/>
                  </a:lnTo>
                  <a:lnTo>
                    <a:pt x="885" y="2784"/>
                  </a:lnTo>
                  <a:lnTo>
                    <a:pt x="924" y="2836"/>
                  </a:lnTo>
                  <a:lnTo>
                    <a:pt x="967" y="2882"/>
                  </a:lnTo>
                  <a:lnTo>
                    <a:pt x="1015" y="2925"/>
                  </a:lnTo>
                  <a:lnTo>
                    <a:pt x="1067" y="2965"/>
                  </a:lnTo>
                  <a:lnTo>
                    <a:pt x="1122" y="2998"/>
                  </a:lnTo>
                  <a:lnTo>
                    <a:pt x="1181" y="3026"/>
                  </a:lnTo>
                  <a:lnTo>
                    <a:pt x="1243" y="3048"/>
                  </a:lnTo>
                  <a:lnTo>
                    <a:pt x="1308" y="3065"/>
                  </a:lnTo>
                  <a:lnTo>
                    <a:pt x="1374" y="3075"/>
                  </a:lnTo>
                  <a:lnTo>
                    <a:pt x="1443" y="3078"/>
                  </a:lnTo>
                  <a:lnTo>
                    <a:pt x="1511" y="3075"/>
                  </a:lnTo>
                  <a:lnTo>
                    <a:pt x="1579" y="3065"/>
                  </a:lnTo>
                  <a:lnTo>
                    <a:pt x="1642" y="3048"/>
                  </a:lnTo>
                  <a:lnTo>
                    <a:pt x="1705" y="3026"/>
                  </a:lnTo>
                  <a:lnTo>
                    <a:pt x="1763" y="2998"/>
                  </a:lnTo>
                  <a:lnTo>
                    <a:pt x="1818" y="2965"/>
                  </a:lnTo>
                  <a:lnTo>
                    <a:pt x="1870" y="2925"/>
                  </a:lnTo>
                  <a:lnTo>
                    <a:pt x="1918" y="2882"/>
                  </a:lnTo>
                  <a:lnTo>
                    <a:pt x="1962" y="2836"/>
                  </a:lnTo>
                  <a:lnTo>
                    <a:pt x="2000" y="2784"/>
                  </a:lnTo>
                  <a:lnTo>
                    <a:pt x="2034" y="2729"/>
                  </a:lnTo>
                  <a:lnTo>
                    <a:pt x="2063" y="2671"/>
                  </a:lnTo>
                  <a:lnTo>
                    <a:pt x="2084" y="2610"/>
                  </a:lnTo>
                  <a:lnTo>
                    <a:pt x="2101" y="2545"/>
                  </a:lnTo>
                  <a:lnTo>
                    <a:pt x="2112" y="2479"/>
                  </a:lnTo>
                  <a:lnTo>
                    <a:pt x="2115" y="2411"/>
                  </a:lnTo>
                  <a:lnTo>
                    <a:pt x="2112" y="2343"/>
                  </a:lnTo>
                  <a:lnTo>
                    <a:pt x="2101" y="2276"/>
                  </a:lnTo>
                  <a:lnTo>
                    <a:pt x="2084" y="2213"/>
                  </a:lnTo>
                  <a:lnTo>
                    <a:pt x="2063" y="2152"/>
                  </a:lnTo>
                  <a:lnTo>
                    <a:pt x="2034" y="2093"/>
                  </a:lnTo>
                  <a:lnTo>
                    <a:pt x="2000" y="2038"/>
                  </a:lnTo>
                  <a:lnTo>
                    <a:pt x="1962" y="1987"/>
                  </a:lnTo>
                  <a:lnTo>
                    <a:pt x="1918" y="1939"/>
                  </a:lnTo>
                  <a:lnTo>
                    <a:pt x="1870" y="1896"/>
                  </a:lnTo>
                  <a:lnTo>
                    <a:pt x="1818" y="1858"/>
                  </a:lnTo>
                  <a:lnTo>
                    <a:pt x="1763" y="1824"/>
                  </a:lnTo>
                  <a:lnTo>
                    <a:pt x="1705" y="1797"/>
                  </a:lnTo>
                  <a:lnTo>
                    <a:pt x="1642" y="1774"/>
                  </a:lnTo>
                  <a:lnTo>
                    <a:pt x="1579" y="1757"/>
                  </a:lnTo>
                  <a:lnTo>
                    <a:pt x="1511" y="1748"/>
                  </a:lnTo>
                  <a:lnTo>
                    <a:pt x="1443" y="1744"/>
                  </a:lnTo>
                  <a:close/>
                  <a:moveTo>
                    <a:pt x="1284" y="979"/>
                  </a:moveTo>
                  <a:lnTo>
                    <a:pt x="1586" y="979"/>
                  </a:lnTo>
                  <a:lnTo>
                    <a:pt x="1606" y="983"/>
                  </a:lnTo>
                  <a:lnTo>
                    <a:pt x="1624" y="991"/>
                  </a:lnTo>
                  <a:lnTo>
                    <a:pt x="1638" y="1005"/>
                  </a:lnTo>
                  <a:lnTo>
                    <a:pt x="1647" y="1022"/>
                  </a:lnTo>
                  <a:lnTo>
                    <a:pt x="1650" y="1042"/>
                  </a:lnTo>
                  <a:lnTo>
                    <a:pt x="1650" y="1221"/>
                  </a:lnTo>
                  <a:lnTo>
                    <a:pt x="1735" y="1239"/>
                  </a:lnTo>
                  <a:lnTo>
                    <a:pt x="1818" y="1262"/>
                  </a:lnTo>
                  <a:lnTo>
                    <a:pt x="1899" y="1292"/>
                  </a:lnTo>
                  <a:lnTo>
                    <a:pt x="1978" y="1327"/>
                  </a:lnTo>
                  <a:lnTo>
                    <a:pt x="2054" y="1369"/>
                  </a:lnTo>
                  <a:lnTo>
                    <a:pt x="2129" y="1414"/>
                  </a:lnTo>
                  <a:lnTo>
                    <a:pt x="2254" y="1290"/>
                  </a:lnTo>
                  <a:lnTo>
                    <a:pt x="2269" y="1279"/>
                  </a:lnTo>
                  <a:lnTo>
                    <a:pt x="2283" y="1273"/>
                  </a:lnTo>
                  <a:lnTo>
                    <a:pt x="2300" y="1271"/>
                  </a:lnTo>
                  <a:lnTo>
                    <a:pt x="2316" y="1273"/>
                  </a:lnTo>
                  <a:lnTo>
                    <a:pt x="2331" y="1279"/>
                  </a:lnTo>
                  <a:lnTo>
                    <a:pt x="2345" y="1290"/>
                  </a:lnTo>
                  <a:lnTo>
                    <a:pt x="2559" y="1502"/>
                  </a:lnTo>
                  <a:lnTo>
                    <a:pt x="2570" y="1515"/>
                  </a:lnTo>
                  <a:lnTo>
                    <a:pt x="2576" y="1530"/>
                  </a:lnTo>
                  <a:lnTo>
                    <a:pt x="2578" y="1547"/>
                  </a:lnTo>
                  <a:lnTo>
                    <a:pt x="2576" y="1562"/>
                  </a:lnTo>
                  <a:lnTo>
                    <a:pt x="2570" y="1578"/>
                  </a:lnTo>
                  <a:lnTo>
                    <a:pt x="2559" y="1591"/>
                  </a:lnTo>
                  <a:lnTo>
                    <a:pt x="2436" y="1713"/>
                  </a:lnTo>
                  <a:lnTo>
                    <a:pt x="2485" y="1787"/>
                  </a:lnTo>
                  <a:lnTo>
                    <a:pt x="2529" y="1864"/>
                  </a:lnTo>
                  <a:lnTo>
                    <a:pt x="2567" y="1944"/>
                  </a:lnTo>
                  <a:lnTo>
                    <a:pt x="2599" y="2026"/>
                  </a:lnTo>
                  <a:lnTo>
                    <a:pt x="2625" y="2111"/>
                  </a:lnTo>
                  <a:lnTo>
                    <a:pt x="2644" y="2197"/>
                  </a:lnTo>
                  <a:lnTo>
                    <a:pt x="2821" y="2197"/>
                  </a:lnTo>
                  <a:lnTo>
                    <a:pt x="2842" y="2201"/>
                  </a:lnTo>
                  <a:lnTo>
                    <a:pt x="2860" y="2209"/>
                  </a:lnTo>
                  <a:lnTo>
                    <a:pt x="2873" y="2224"/>
                  </a:lnTo>
                  <a:lnTo>
                    <a:pt x="2883" y="2240"/>
                  </a:lnTo>
                  <a:lnTo>
                    <a:pt x="2885" y="2261"/>
                  </a:lnTo>
                  <a:lnTo>
                    <a:pt x="2885" y="2561"/>
                  </a:lnTo>
                  <a:lnTo>
                    <a:pt x="2882" y="2581"/>
                  </a:lnTo>
                  <a:lnTo>
                    <a:pt x="2873" y="2599"/>
                  </a:lnTo>
                  <a:lnTo>
                    <a:pt x="2859" y="2612"/>
                  </a:lnTo>
                  <a:lnTo>
                    <a:pt x="2842" y="2622"/>
                  </a:lnTo>
                  <a:lnTo>
                    <a:pt x="2821" y="2625"/>
                  </a:lnTo>
                  <a:lnTo>
                    <a:pt x="2650" y="2625"/>
                  </a:lnTo>
                  <a:lnTo>
                    <a:pt x="2632" y="2711"/>
                  </a:lnTo>
                  <a:lnTo>
                    <a:pt x="2608" y="2797"/>
                  </a:lnTo>
                  <a:lnTo>
                    <a:pt x="2577" y="2881"/>
                  </a:lnTo>
                  <a:lnTo>
                    <a:pt x="2541" y="2962"/>
                  </a:lnTo>
                  <a:lnTo>
                    <a:pt x="2498" y="3041"/>
                  </a:lnTo>
                  <a:lnTo>
                    <a:pt x="2449" y="3117"/>
                  </a:lnTo>
                  <a:lnTo>
                    <a:pt x="2565" y="3230"/>
                  </a:lnTo>
                  <a:lnTo>
                    <a:pt x="2575" y="3245"/>
                  </a:lnTo>
                  <a:lnTo>
                    <a:pt x="2582" y="3259"/>
                  </a:lnTo>
                  <a:lnTo>
                    <a:pt x="2583" y="3276"/>
                  </a:lnTo>
                  <a:lnTo>
                    <a:pt x="2582" y="3291"/>
                  </a:lnTo>
                  <a:lnTo>
                    <a:pt x="2575" y="3307"/>
                  </a:lnTo>
                  <a:lnTo>
                    <a:pt x="2565" y="3320"/>
                  </a:lnTo>
                  <a:lnTo>
                    <a:pt x="2351" y="3533"/>
                  </a:lnTo>
                  <a:lnTo>
                    <a:pt x="2337" y="3542"/>
                  </a:lnTo>
                  <a:lnTo>
                    <a:pt x="2322" y="3548"/>
                  </a:lnTo>
                  <a:lnTo>
                    <a:pt x="2306" y="3551"/>
                  </a:lnTo>
                  <a:lnTo>
                    <a:pt x="2289" y="3548"/>
                  </a:lnTo>
                  <a:lnTo>
                    <a:pt x="2274" y="3542"/>
                  </a:lnTo>
                  <a:lnTo>
                    <a:pt x="2260" y="3533"/>
                  </a:lnTo>
                  <a:lnTo>
                    <a:pt x="2148" y="3420"/>
                  </a:lnTo>
                  <a:lnTo>
                    <a:pt x="2071" y="3470"/>
                  </a:lnTo>
                  <a:lnTo>
                    <a:pt x="1993" y="3515"/>
                  </a:lnTo>
                  <a:lnTo>
                    <a:pt x="1910" y="3552"/>
                  </a:lnTo>
                  <a:lnTo>
                    <a:pt x="1826" y="3584"/>
                  </a:lnTo>
                  <a:lnTo>
                    <a:pt x="1739" y="3609"/>
                  </a:lnTo>
                  <a:lnTo>
                    <a:pt x="1650" y="3628"/>
                  </a:lnTo>
                  <a:lnTo>
                    <a:pt x="1650" y="3780"/>
                  </a:lnTo>
                  <a:lnTo>
                    <a:pt x="1647" y="3800"/>
                  </a:lnTo>
                  <a:lnTo>
                    <a:pt x="1638" y="3817"/>
                  </a:lnTo>
                  <a:lnTo>
                    <a:pt x="1624" y="3830"/>
                  </a:lnTo>
                  <a:lnTo>
                    <a:pt x="1606" y="3840"/>
                  </a:lnTo>
                  <a:lnTo>
                    <a:pt x="1586" y="3843"/>
                  </a:lnTo>
                  <a:lnTo>
                    <a:pt x="1284" y="3843"/>
                  </a:lnTo>
                  <a:lnTo>
                    <a:pt x="1263" y="3840"/>
                  </a:lnTo>
                  <a:lnTo>
                    <a:pt x="1246" y="3830"/>
                  </a:lnTo>
                  <a:lnTo>
                    <a:pt x="1232" y="3817"/>
                  </a:lnTo>
                  <a:lnTo>
                    <a:pt x="1223" y="3800"/>
                  </a:lnTo>
                  <a:lnTo>
                    <a:pt x="1220" y="3780"/>
                  </a:lnTo>
                  <a:lnTo>
                    <a:pt x="1220" y="3628"/>
                  </a:lnTo>
                  <a:lnTo>
                    <a:pt x="1131" y="3609"/>
                  </a:lnTo>
                  <a:lnTo>
                    <a:pt x="1043" y="3583"/>
                  </a:lnTo>
                  <a:lnTo>
                    <a:pt x="957" y="3552"/>
                  </a:lnTo>
                  <a:lnTo>
                    <a:pt x="874" y="3513"/>
                  </a:lnTo>
                  <a:lnTo>
                    <a:pt x="795" y="3469"/>
                  </a:lnTo>
                  <a:lnTo>
                    <a:pt x="719" y="3419"/>
                  </a:lnTo>
                  <a:lnTo>
                    <a:pt x="609" y="3528"/>
                  </a:lnTo>
                  <a:lnTo>
                    <a:pt x="596" y="3537"/>
                  </a:lnTo>
                  <a:lnTo>
                    <a:pt x="580" y="3543"/>
                  </a:lnTo>
                  <a:lnTo>
                    <a:pt x="565" y="3546"/>
                  </a:lnTo>
                  <a:lnTo>
                    <a:pt x="548" y="3543"/>
                  </a:lnTo>
                  <a:lnTo>
                    <a:pt x="532" y="3537"/>
                  </a:lnTo>
                  <a:lnTo>
                    <a:pt x="519" y="3528"/>
                  </a:lnTo>
                  <a:lnTo>
                    <a:pt x="304" y="3315"/>
                  </a:lnTo>
                  <a:lnTo>
                    <a:pt x="295" y="3301"/>
                  </a:lnTo>
                  <a:lnTo>
                    <a:pt x="288" y="3286"/>
                  </a:lnTo>
                  <a:lnTo>
                    <a:pt x="286" y="3270"/>
                  </a:lnTo>
                  <a:lnTo>
                    <a:pt x="288" y="3254"/>
                  </a:lnTo>
                  <a:lnTo>
                    <a:pt x="295" y="3239"/>
                  </a:lnTo>
                  <a:lnTo>
                    <a:pt x="304" y="3225"/>
                  </a:lnTo>
                  <a:lnTo>
                    <a:pt x="418" y="3113"/>
                  </a:lnTo>
                  <a:lnTo>
                    <a:pt x="370" y="3038"/>
                  </a:lnTo>
                  <a:lnTo>
                    <a:pt x="327" y="2960"/>
                  </a:lnTo>
                  <a:lnTo>
                    <a:pt x="291" y="2879"/>
                  </a:lnTo>
                  <a:lnTo>
                    <a:pt x="261" y="2796"/>
                  </a:lnTo>
                  <a:lnTo>
                    <a:pt x="237" y="2711"/>
                  </a:lnTo>
                  <a:lnTo>
                    <a:pt x="219" y="2625"/>
                  </a:lnTo>
                  <a:lnTo>
                    <a:pt x="64" y="2625"/>
                  </a:lnTo>
                  <a:lnTo>
                    <a:pt x="43" y="2622"/>
                  </a:lnTo>
                  <a:lnTo>
                    <a:pt x="26" y="2612"/>
                  </a:lnTo>
                  <a:lnTo>
                    <a:pt x="12" y="2599"/>
                  </a:lnTo>
                  <a:lnTo>
                    <a:pt x="3" y="2581"/>
                  </a:lnTo>
                  <a:lnTo>
                    <a:pt x="0" y="2562"/>
                  </a:lnTo>
                  <a:lnTo>
                    <a:pt x="0" y="2261"/>
                  </a:lnTo>
                  <a:lnTo>
                    <a:pt x="3" y="2240"/>
                  </a:lnTo>
                  <a:lnTo>
                    <a:pt x="12" y="2224"/>
                  </a:lnTo>
                  <a:lnTo>
                    <a:pt x="26" y="2209"/>
                  </a:lnTo>
                  <a:lnTo>
                    <a:pt x="43" y="2201"/>
                  </a:lnTo>
                  <a:lnTo>
                    <a:pt x="64" y="2197"/>
                  </a:lnTo>
                  <a:lnTo>
                    <a:pt x="225" y="2197"/>
                  </a:lnTo>
                  <a:lnTo>
                    <a:pt x="244" y="2111"/>
                  </a:lnTo>
                  <a:lnTo>
                    <a:pt x="270" y="2028"/>
                  </a:lnTo>
                  <a:lnTo>
                    <a:pt x="302" y="1946"/>
                  </a:lnTo>
                  <a:lnTo>
                    <a:pt x="339" y="1866"/>
                  </a:lnTo>
                  <a:lnTo>
                    <a:pt x="382" y="1790"/>
                  </a:lnTo>
                  <a:lnTo>
                    <a:pt x="431" y="1717"/>
                  </a:lnTo>
                  <a:lnTo>
                    <a:pt x="311" y="1597"/>
                  </a:lnTo>
                  <a:lnTo>
                    <a:pt x="300" y="1584"/>
                  </a:lnTo>
                  <a:lnTo>
                    <a:pt x="294" y="1568"/>
                  </a:lnTo>
                  <a:lnTo>
                    <a:pt x="291" y="1552"/>
                  </a:lnTo>
                  <a:lnTo>
                    <a:pt x="294" y="1536"/>
                  </a:lnTo>
                  <a:lnTo>
                    <a:pt x="300" y="1521"/>
                  </a:lnTo>
                  <a:lnTo>
                    <a:pt x="311" y="1508"/>
                  </a:lnTo>
                  <a:lnTo>
                    <a:pt x="525" y="1295"/>
                  </a:lnTo>
                  <a:lnTo>
                    <a:pt x="541" y="1283"/>
                  </a:lnTo>
                  <a:lnTo>
                    <a:pt x="560" y="1277"/>
                  </a:lnTo>
                  <a:lnTo>
                    <a:pt x="579" y="1277"/>
                  </a:lnTo>
                  <a:lnTo>
                    <a:pt x="598" y="1283"/>
                  </a:lnTo>
                  <a:lnTo>
                    <a:pt x="615" y="1295"/>
                  </a:lnTo>
                  <a:lnTo>
                    <a:pt x="738" y="1417"/>
                  </a:lnTo>
                  <a:lnTo>
                    <a:pt x="812" y="1370"/>
                  </a:lnTo>
                  <a:lnTo>
                    <a:pt x="889" y="1328"/>
                  </a:lnTo>
                  <a:lnTo>
                    <a:pt x="968" y="1292"/>
                  </a:lnTo>
                  <a:lnTo>
                    <a:pt x="1050" y="1262"/>
                  </a:lnTo>
                  <a:lnTo>
                    <a:pt x="1134" y="1239"/>
                  </a:lnTo>
                  <a:lnTo>
                    <a:pt x="1220" y="1221"/>
                  </a:lnTo>
                  <a:lnTo>
                    <a:pt x="1220" y="1042"/>
                  </a:lnTo>
                  <a:lnTo>
                    <a:pt x="1223" y="1022"/>
                  </a:lnTo>
                  <a:lnTo>
                    <a:pt x="1232" y="1005"/>
                  </a:lnTo>
                  <a:lnTo>
                    <a:pt x="1246" y="991"/>
                  </a:lnTo>
                  <a:lnTo>
                    <a:pt x="1263" y="983"/>
                  </a:lnTo>
                  <a:lnTo>
                    <a:pt x="1284" y="979"/>
                  </a:lnTo>
                  <a:close/>
                  <a:moveTo>
                    <a:pt x="3030" y="648"/>
                  </a:moveTo>
                  <a:lnTo>
                    <a:pt x="3058" y="652"/>
                  </a:lnTo>
                  <a:lnTo>
                    <a:pt x="3084" y="660"/>
                  </a:lnTo>
                  <a:lnTo>
                    <a:pt x="3109" y="673"/>
                  </a:lnTo>
                  <a:lnTo>
                    <a:pt x="3131" y="691"/>
                  </a:lnTo>
                  <a:lnTo>
                    <a:pt x="3148" y="714"/>
                  </a:lnTo>
                  <a:lnTo>
                    <a:pt x="3162" y="739"/>
                  </a:lnTo>
                  <a:lnTo>
                    <a:pt x="3170" y="768"/>
                  </a:lnTo>
                  <a:lnTo>
                    <a:pt x="3172" y="795"/>
                  </a:lnTo>
                  <a:lnTo>
                    <a:pt x="3168" y="824"/>
                  </a:lnTo>
                  <a:lnTo>
                    <a:pt x="3160" y="850"/>
                  </a:lnTo>
                  <a:lnTo>
                    <a:pt x="3147" y="874"/>
                  </a:lnTo>
                  <a:lnTo>
                    <a:pt x="3129" y="895"/>
                  </a:lnTo>
                  <a:lnTo>
                    <a:pt x="3107" y="913"/>
                  </a:lnTo>
                  <a:lnTo>
                    <a:pt x="3080" y="927"/>
                  </a:lnTo>
                  <a:lnTo>
                    <a:pt x="3052" y="935"/>
                  </a:lnTo>
                  <a:lnTo>
                    <a:pt x="3024" y="937"/>
                  </a:lnTo>
                  <a:lnTo>
                    <a:pt x="2995" y="934"/>
                  </a:lnTo>
                  <a:lnTo>
                    <a:pt x="2968" y="925"/>
                  </a:lnTo>
                  <a:lnTo>
                    <a:pt x="2944" y="912"/>
                  </a:lnTo>
                  <a:lnTo>
                    <a:pt x="2923" y="894"/>
                  </a:lnTo>
                  <a:lnTo>
                    <a:pt x="2905" y="872"/>
                  </a:lnTo>
                  <a:lnTo>
                    <a:pt x="2891" y="846"/>
                  </a:lnTo>
                  <a:lnTo>
                    <a:pt x="2883" y="818"/>
                  </a:lnTo>
                  <a:lnTo>
                    <a:pt x="2881" y="789"/>
                  </a:lnTo>
                  <a:lnTo>
                    <a:pt x="2884" y="762"/>
                  </a:lnTo>
                  <a:lnTo>
                    <a:pt x="2893" y="735"/>
                  </a:lnTo>
                  <a:lnTo>
                    <a:pt x="2906" y="711"/>
                  </a:lnTo>
                  <a:lnTo>
                    <a:pt x="2924" y="690"/>
                  </a:lnTo>
                  <a:lnTo>
                    <a:pt x="2947" y="672"/>
                  </a:lnTo>
                  <a:lnTo>
                    <a:pt x="2973" y="659"/>
                  </a:lnTo>
                  <a:lnTo>
                    <a:pt x="3001" y="650"/>
                  </a:lnTo>
                  <a:lnTo>
                    <a:pt x="3030" y="648"/>
                  </a:lnTo>
                  <a:close/>
                  <a:moveTo>
                    <a:pt x="3023" y="411"/>
                  </a:moveTo>
                  <a:lnTo>
                    <a:pt x="2977" y="415"/>
                  </a:lnTo>
                  <a:lnTo>
                    <a:pt x="2930" y="423"/>
                  </a:lnTo>
                  <a:lnTo>
                    <a:pt x="2884" y="439"/>
                  </a:lnTo>
                  <a:lnTo>
                    <a:pt x="2841" y="459"/>
                  </a:lnTo>
                  <a:lnTo>
                    <a:pt x="2801" y="484"/>
                  </a:lnTo>
                  <a:lnTo>
                    <a:pt x="2765" y="513"/>
                  </a:lnTo>
                  <a:lnTo>
                    <a:pt x="2734" y="546"/>
                  </a:lnTo>
                  <a:lnTo>
                    <a:pt x="2706" y="582"/>
                  </a:lnTo>
                  <a:lnTo>
                    <a:pt x="2683" y="622"/>
                  </a:lnTo>
                  <a:lnTo>
                    <a:pt x="2665" y="662"/>
                  </a:lnTo>
                  <a:lnTo>
                    <a:pt x="2653" y="705"/>
                  </a:lnTo>
                  <a:lnTo>
                    <a:pt x="2644" y="751"/>
                  </a:lnTo>
                  <a:lnTo>
                    <a:pt x="2642" y="796"/>
                  </a:lnTo>
                  <a:lnTo>
                    <a:pt x="2646" y="842"/>
                  </a:lnTo>
                  <a:lnTo>
                    <a:pt x="2654" y="888"/>
                  </a:lnTo>
                  <a:lnTo>
                    <a:pt x="2670" y="934"/>
                  </a:lnTo>
                  <a:lnTo>
                    <a:pt x="2690" y="977"/>
                  </a:lnTo>
                  <a:lnTo>
                    <a:pt x="2716" y="1016"/>
                  </a:lnTo>
                  <a:lnTo>
                    <a:pt x="2744" y="1052"/>
                  </a:lnTo>
                  <a:lnTo>
                    <a:pt x="2778" y="1083"/>
                  </a:lnTo>
                  <a:lnTo>
                    <a:pt x="2814" y="1111"/>
                  </a:lnTo>
                  <a:lnTo>
                    <a:pt x="2854" y="1133"/>
                  </a:lnTo>
                  <a:lnTo>
                    <a:pt x="2895" y="1151"/>
                  </a:lnTo>
                  <a:lnTo>
                    <a:pt x="2940" y="1164"/>
                  </a:lnTo>
                  <a:lnTo>
                    <a:pt x="2984" y="1172"/>
                  </a:lnTo>
                  <a:lnTo>
                    <a:pt x="3030" y="1174"/>
                  </a:lnTo>
                  <a:lnTo>
                    <a:pt x="3077" y="1170"/>
                  </a:lnTo>
                  <a:lnTo>
                    <a:pt x="3123" y="1162"/>
                  </a:lnTo>
                  <a:lnTo>
                    <a:pt x="3168" y="1146"/>
                  </a:lnTo>
                  <a:lnTo>
                    <a:pt x="3212" y="1126"/>
                  </a:lnTo>
                  <a:lnTo>
                    <a:pt x="3251" y="1101"/>
                  </a:lnTo>
                  <a:lnTo>
                    <a:pt x="3288" y="1072"/>
                  </a:lnTo>
                  <a:lnTo>
                    <a:pt x="3320" y="1039"/>
                  </a:lnTo>
                  <a:lnTo>
                    <a:pt x="3347" y="1003"/>
                  </a:lnTo>
                  <a:lnTo>
                    <a:pt x="3369" y="964"/>
                  </a:lnTo>
                  <a:lnTo>
                    <a:pt x="3388" y="923"/>
                  </a:lnTo>
                  <a:lnTo>
                    <a:pt x="3401" y="879"/>
                  </a:lnTo>
                  <a:lnTo>
                    <a:pt x="3408" y="834"/>
                  </a:lnTo>
                  <a:lnTo>
                    <a:pt x="3410" y="789"/>
                  </a:lnTo>
                  <a:lnTo>
                    <a:pt x="3408" y="744"/>
                  </a:lnTo>
                  <a:lnTo>
                    <a:pt x="3398" y="697"/>
                  </a:lnTo>
                  <a:lnTo>
                    <a:pt x="3384" y="652"/>
                  </a:lnTo>
                  <a:lnTo>
                    <a:pt x="3363" y="609"/>
                  </a:lnTo>
                  <a:lnTo>
                    <a:pt x="3338" y="569"/>
                  </a:lnTo>
                  <a:lnTo>
                    <a:pt x="3308" y="533"/>
                  </a:lnTo>
                  <a:lnTo>
                    <a:pt x="3274" y="502"/>
                  </a:lnTo>
                  <a:lnTo>
                    <a:pt x="3238" y="475"/>
                  </a:lnTo>
                  <a:lnTo>
                    <a:pt x="3198" y="452"/>
                  </a:lnTo>
                  <a:lnTo>
                    <a:pt x="3157" y="434"/>
                  </a:lnTo>
                  <a:lnTo>
                    <a:pt x="3114" y="421"/>
                  </a:lnTo>
                  <a:lnTo>
                    <a:pt x="3068" y="414"/>
                  </a:lnTo>
                  <a:lnTo>
                    <a:pt x="3023" y="411"/>
                  </a:lnTo>
                  <a:close/>
                  <a:moveTo>
                    <a:pt x="2812" y="0"/>
                  </a:moveTo>
                  <a:lnTo>
                    <a:pt x="2826" y="2"/>
                  </a:lnTo>
                  <a:lnTo>
                    <a:pt x="2837" y="10"/>
                  </a:lnTo>
                  <a:lnTo>
                    <a:pt x="2846" y="23"/>
                  </a:lnTo>
                  <a:lnTo>
                    <a:pt x="2883" y="117"/>
                  </a:lnTo>
                  <a:lnTo>
                    <a:pt x="2956" y="106"/>
                  </a:lnTo>
                  <a:lnTo>
                    <a:pt x="3031" y="103"/>
                  </a:lnTo>
                  <a:lnTo>
                    <a:pt x="3105" y="108"/>
                  </a:lnTo>
                  <a:lnTo>
                    <a:pt x="3179" y="120"/>
                  </a:lnTo>
                  <a:lnTo>
                    <a:pt x="3219" y="26"/>
                  </a:lnTo>
                  <a:lnTo>
                    <a:pt x="3227" y="14"/>
                  </a:lnTo>
                  <a:lnTo>
                    <a:pt x="3239" y="7"/>
                  </a:lnTo>
                  <a:lnTo>
                    <a:pt x="3253" y="5"/>
                  </a:lnTo>
                  <a:lnTo>
                    <a:pt x="3267" y="7"/>
                  </a:lnTo>
                  <a:lnTo>
                    <a:pt x="3426" y="75"/>
                  </a:lnTo>
                  <a:lnTo>
                    <a:pt x="3437" y="84"/>
                  </a:lnTo>
                  <a:lnTo>
                    <a:pt x="3445" y="96"/>
                  </a:lnTo>
                  <a:lnTo>
                    <a:pt x="3448" y="110"/>
                  </a:lnTo>
                  <a:lnTo>
                    <a:pt x="3445" y="123"/>
                  </a:lnTo>
                  <a:lnTo>
                    <a:pt x="3406" y="214"/>
                  </a:lnTo>
                  <a:lnTo>
                    <a:pt x="3455" y="249"/>
                  </a:lnTo>
                  <a:lnTo>
                    <a:pt x="3502" y="288"/>
                  </a:lnTo>
                  <a:lnTo>
                    <a:pt x="3545" y="331"/>
                  </a:lnTo>
                  <a:lnTo>
                    <a:pt x="3584" y="377"/>
                  </a:lnTo>
                  <a:lnTo>
                    <a:pt x="3620" y="427"/>
                  </a:lnTo>
                  <a:lnTo>
                    <a:pt x="3713" y="390"/>
                  </a:lnTo>
                  <a:lnTo>
                    <a:pt x="3727" y="387"/>
                  </a:lnTo>
                  <a:lnTo>
                    <a:pt x="3742" y="391"/>
                  </a:lnTo>
                  <a:lnTo>
                    <a:pt x="3752" y="398"/>
                  </a:lnTo>
                  <a:lnTo>
                    <a:pt x="3761" y="410"/>
                  </a:lnTo>
                  <a:lnTo>
                    <a:pt x="3825" y="570"/>
                  </a:lnTo>
                  <a:lnTo>
                    <a:pt x="3827" y="585"/>
                  </a:lnTo>
                  <a:lnTo>
                    <a:pt x="3823" y="598"/>
                  </a:lnTo>
                  <a:lnTo>
                    <a:pt x="3816" y="609"/>
                  </a:lnTo>
                  <a:lnTo>
                    <a:pt x="3804" y="617"/>
                  </a:lnTo>
                  <a:lnTo>
                    <a:pt x="3713" y="653"/>
                  </a:lnTo>
                  <a:lnTo>
                    <a:pt x="3724" y="713"/>
                  </a:lnTo>
                  <a:lnTo>
                    <a:pt x="3728" y="773"/>
                  </a:lnTo>
                  <a:lnTo>
                    <a:pt x="3728" y="834"/>
                  </a:lnTo>
                  <a:lnTo>
                    <a:pt x="3722" y="895"/>
                  </a:lnTo>
                  <a:lnTo>
                    <a:pt x="3711" y="956"/>
                  </a:lnTo>
                  <a:lnTo>
                    <a:pt x="3797" y="992"/>
                  </a:lnTo>
                  <a:lnTo>
                    <a:pt x="3809" y="1001"/>
                  </a:lnTo>
                  <a:lnTo>
                    <a:pt x="3816" y="1013"/>
                  </a:lnTo>
                  <a:lnTo>
                    <a:pt x="3819" y="1026"/>
                  </a:lnTo>
                  <a:lnTo>
                    <a:pt x="3815" y="1040"/>
                  </a:lnTo>
                  <a:lnTo>
                    <a:pt x="3748" y="1198"/>
                  </a:lnTo>
                  <a:lnTo>
                    <a:pt x="3739" y="1210"/>
                  </a:lnTo>
                  <a:lnTo>
                    <a:pt x="3727" y="1217"/>
                  </a:lnTo>
                  <a:lnTo>
                    <a:pt x="3713" y="1219"/>
                  </a:lnTo>
                  <a:lnTo>
                    <a:pt x="3699" y="1217"/>
                  </a:lnTo>
                  <a:lnTo>
                    <a:pt x="3615" y="1181"/>
                  </a:lnTo>
                  <a:lnTo>
                    <a:pt x="3579" y="1231"/>
                  </a:lnTo>
                  <a:lnTo>
                    <a:pt x="3539" y="1278"/>
                  </a:lnTo>
                  <a:lnTo>
                    <a:pt x="3495" y="1321"/>
                  </a:lnTo>
                  <a:lnTo>
                    <a:pt x="3447" y="1360"/>
                  </a:lnTo>
                  <a:lnTo>
                    <a:pt x="3396" y="1395"/>
                  </a:lnTo>
                  <a:lnTo>
                    <a:pt x="3427" y="1476"/>
                  </a:lnTo>
                  <a:lnTo>
                    <a:pt x="3431" y="1490"/>
                  </a:lnTo>
                  <a:lnTo>
                    <a:pt x="3427" y="1504"/>
                  </a:lnTo>
                  <a:lnTo>
                    <a:pt x="3420" y="1515"/>
                  </a:lnTo>
                  <a:lnTo>
                    <a:pt x="3407" y="1523"/>
                  </a:lnTo>
                  <a:lnTo>
                    <a:pt x="3247" y="1586"/>
                  </a:lnTo>
                  <a:lnTo>
                    <a:pt x="3232" y="1589"/>
                  </a:lnTo>
                  <a:lnTo>
                    <a:pt x="3219" y="1586"/>
                  </a:lnTo>
                  <a:lnTo>
                    <a:pt x="3207" y="1578"/>
                  </a:lnTo>
                  <a:lnTo>
                    <a:pt x="3200" y="1566"/>
                  </a:lnTo>
                  <a:lnTo>
                    <a:pt x="3167" y="1486"/>
                  </a:lnTo>
                  <a:lnTo>
                    <a:pt x="3105" y="1496"/>
                  </a:lnTo>
                  <a:lnTo>
                    <a:pt x="3042" y="1499"/>
                  </a:lnTo>
                  <a:lnTo>
                    <a:pt x="2980" y="1498"/>
                  </a:lnTo>
                  <a:lnTo>
                    <a:pt x="2918" y="1492"/>
                  </a:lnTo>
                  <a:lnTo>
                    <a:pt x="2856" y="1480"/>
                  </a:lnTo>
                  <a:lnTo>
                    <a:pt x="2821" y="1560"/>
                  </a:lnTo>
                  <a:lnTo>
                    <a:pt x="2813" y="1572"/>
                  </a:lnTo>
                  <a:lnTo>
                    <a:pt x="2801" y="1579"/>
                  </a:lnTo>
                  <a:lnTo>
                    <a:pt x="2788" y="1582"/>
                  </a:lnTo>
                  <a:lnTo>
                    <a:pt x="2773" y="1579"/>
                  </a:lnTo>
                  <a:lnTo>
                    <a:pt x="2614" y="1511"/>
                  </a:lnTo>
                  <a:lnTo>
                    <a:pt x="2602" y="1503"/>
                  </a:lnTo>
                  <a:lnTo>
                    <a:pt x="2595" y="1491"/>
                  </a:lnTo>
                  <a:lnTo>
                    <a:pt x="2593" y="1478"/>
                  </a:lnTo>
                  <a:lnTo>
                    <a:pt x="2595" y="1463"/>
                  </a:lnTo>
                  <a:lnTo>
                    <a:pt x="2631" y="1381"/>
                  </a:lnTo>
                  <a:lnTo>
                    <a:pt x="2582" y="1344"/>
                  </a:lnTo>
                  <a:lnTo>
                    <a:pt x="2536" y="1304"/>
                  </a:lnTo>
                  <a:lnTo>
                    <a:pt x="2494" y="1260"/>
                  </a:lnTo>
                  <a:lnTo>
                    <a:pt x="2457" y="1213"/>
                  </a:lnTo>
                  <a:lnTo>
                    <a:pt x="2423" y="1162"/>
                  </a:lnTo>
                  <a:lnTo>
                    <a:pt x="2340" y="1195"/>
                  </a:lnTo>
                  <a:lnTo>
                    <a:pt x="2325" y="1198"/>
                  </a:lnTo>
                  <a:lnTo>
                    <a:pt x="2312" y="1194"/>
                  </a:lnTo>
                  <a:lnTo>
                    <a:pt x="2300" y="1187"/>
                  </a:lnTo>
                  <a:lnTo>
                    <a:pt x="2293" y="1175"/>
                  </a:lnTo>
                  <a:lnTo>
                    <a:pt x="2229" y="1015"/>
                  </a:lnTo>
                  <a:lnTo>
                    <a:pt x="2225" y="1001"/>
                  </a:lnTo>
                  <a:lnTo>
                    <a:pt x="2229" y="987"/>
                  </a:lnTo>
                  <a:lnTo>
                    <a:pt x="2236" y="976"/>
                  </a:lnTo>
                  <a:lnTo>
                    <a:pt x="2248" y="968"/>
                  </a:lnTo>
                  <a:lnTo>
                    <a:pt x="2334" y="935"/>
                  </a:lnTo>
                  <a:lnTo>
                    <a:pt x="2325" y="875"/>
                  </a:lnTo>
                  <a:lnTo>
                    <a:pt x="2322" y="815"/>
                  </a:lnTo>
                  <a:lnTo>
                    <a:pt x="2323" y="754"/>
                  </a:lnTo>
                  <a:lnTo>
                    <a:pt x="2329" y="695"/>
                  </a:lnTo>
                  <a:lnTo>
                    <a:pt x="2341" y="636"/>
                  </a:lnTo>
                  <a:lnTo>
                    <a:pt x="2252" y="598"/>
                  </a:lnTo>
                  <a:lnTo>
                    <a:pt x="2240" y="589"/>
                  </a:lnTo>
                  <a:lnTo>
                    <a:pt x="2233" y="577"/>
                  </a:lnTo>
                  <a:lnTo>
                    <a:pt x="2230" y="564"/>
                  </a:lnTo>
                  <a:lnTo>
                    <a:pt x="2233" y="550"/>
                  </a:lnTo>
                  <a:lnTo>
                    <a:pt x="2301" y="392"/>
                  </a:lnTo>
                  <a:lnTo>
                    <a:pt x="2310" y="380"/>
                  </a:lnTo>
                  <a:lnTo>
                    <a:pt x="2322" y="373"/>
                  </a:lnTo>
                  <a:lnTo>
                    <a:pt x="2335" y="371"/>
                  </a:lnTo>
                  <a:lnTo>
                    <a:pt x="2349" y="373"/>
                  </a:lnTo>
                  <a:lnTo>
                    <a:pt x="2441" y="412"/>
                  </a:lnTo>
                  <a:lnTo>
                    <a:pt x="2476" y="365"/>
                  </a:lnTo>
                  <a:lnTo>
                    <a:pt x="2516" y="319"/>
                  </a:lnTo>
                  <a:lnTo>
                    <a:pt x="2559" y="279"/>
                  </a:lnTo>
                  <a:lnTo>
                    <a:pt x="2605" y="240"/>
                  </a:lnTo>
                  <a:lnTo>
                    <a:pt x="2654" y="207"/>
                  </a:lnTo>
                  <a:lnTo>
                    <a:pt x="2617" y="112"/>
                  </a:lnTo>
                  <a:lnTo>
                    <a:pt x="2614" y="98"/>
                  </a:lnTo>
                  <a:lnTo>
                    <a:pt x="2617" y="85"/>
                  </a:lnTo>
                  <a:lnTo>
                    <a:pt x="2625" y="73"/>
                  </a:lnTo>
                  <a:lnTo>
                    <a:pt x="2637" y="66"/>
                  </a:lnTo>
                  <a:lnTo>
                    <a:pt x="2797" y="2"/>
                  </a:lnTo>
                  <a:lnTo>
                    <a:pt x="2812" y="0"/>
                  </a:lnTo>
                  <a:lnTo>
                    <a:pt x="281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47189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lide finale">
    <p:spTree>
      <p:nvGrpSpPr>
        <p:cNvPr id="1" name=""/>
        <p:cNvGrpSpPr/>
        <p:nvPr/>
      </p:nvGrpSpPr>
      <p:grpSpPr>
        <a:xfrm>
          <a:off x="0" y="0"/>
          <a:ext cx="0" cy="0"/>
          <a:chOff x="0" y="0"/>
          <a:chExt cx="0" cy="0"/>
        </a:xfrm>
      </p:grpSpPr>
      <p:sp>
        <p:nvSpPr>
          <p:cNvPr id="8" name="Segnaposto testo 9"/>
          <p:cNvSpPr>
            <a:spLocks noGrp="1"/>
          </p:cNvSpPr>
          <p:nvPr>
            <p:ph type="body" sz="quarter" idx="15" hasCustomPrompt="1"/>
          </p:nvPr>
        </p:nvSpPr>
        <p:spPr>
          <a:xfrm>
            <a:off x="4229286" y="2552161"/>
            <a:ext cx="3418364" cy="711291"/>
          </a:xfrm>
          <a:prstGeom prst="rect">
            <a:avLst/>
          </a:prstGeom>
        </p:spPr>
        <p:txBody>
          <a:bodyPr>
            <a:noAutofit/>
          </a:bodyPr>
          <a:lstStyle>
            <a:lvl1pPr algn="ctr">
              <a:lnSpc>
                <a:spcPct val="80000"/>
              </a:lnSpc>
              <a:defRPr sz="3500" baseline="0">
                <a:solidFill>
                  <a:srgbClr val="EE2324"/>
                </a:solidFill>
                <a:latin typeface="+mn-lt"/>
              </a:defRPr>
            </a:lvl1pPr>
          </a:lstStyle>
          <a:p>
            <a:pPr lvl="0"/>
            <a:r>
              <a:rPr lang="it-IT" dirty="0"/>
              <a:t>GRAZIE</a:t>
            </a:r>
          </a:p>
        </p:txBody>
      </p:sp>
      <p:pic>
        <p:nvPicPr>
          <p:cNvPr id="2" name="Immagine 1" descr="reti_el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0801" y="1285340"/>
            <a:ext cx="999249" cy="1022808"/>
          </a:xfrm>
          <a:prstGeom prst="rect">
            <a:avLst/>
          </a:prstGeom>
        </p:spPr>
      </p:pic>
      <p:pic>
        <p:nvPicPr>
          <p:cNvPr id="9" name="Immagine 8" descr="logo reti.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16521" y="5146081"/>
            <a:ext cx="1447808" cy="848599"/>
          </a:xfrm>
          <a:prstGeom prst="rect">
            <a:avLst/>
          </a:prstGeom>
        </p:spPr>
      </p:pic>
      <p:pic>
        <p:nvPicPr>
          <p:cNvPr id="14" name="Immagine 13" descr="reti-icon3.png">
            <a:hlinkClick r:id="rId4"/>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47651" y="3579481"/>
            <a:ext cx="598191" cy="618739"/>
          </a:xfrm>
          <a:prstGeom prst="rect">
            <a:avLst/>
          </a:prstGeom>
        </p:spPr>
      </p:pic>
      <p:pic>
        <p:nvPicPr>
          <p:cNvPr id="15" name="Immagine 14" descr="reti-icon2.png">
            <a:hlinkClick r:id="rId6"/>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643342" y="3579481"/>
            <a:ext cx="604488" cy="618739"/>
          </a:xfrm>
          <a:prstGeom prst="rect">
            <a:avLst/>
          </a:prstGeom>
        </p:spPr>
      </p:pic>
      <p:pic>
        <p:nvPicPr>
          <p:cNvPr id="16" name="Immagine 15" descr="reti-icon1.png">
            <a:hlinkClick r:id="rId8"/>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587019" y="3547254"/>
            <a:ext cx="642268" cy="650965"/>
          </a:xfrm>
          <a:prstGeom prst="rect">
            <a:avLst/>
          </a:prstGeom>
        </p:spPr>
      </p:pic>
      <p:sp>
        <p:nvSpPr>
          <p:cNvPr id="17" name="CasellaDiTesto 16"/>
          <p:cNvSpPr txBox="1"/>
          <p:nvPr userDrawn="1"/>
        </p:nvSpPr>
        <p:spPr>
          <a:xfrm>
            <a:off x="4229286" y="6093078"/>
            <a:ext cx="3418364" cy="747461"/>
          </a:xfrm>
          <a:prstGeom prst="rect">
            <a:avLst/>
          </a:prstGeom>
        </p:spPr>
        <p:txBody>
          <a:bodyPr vert="horz" wrap="square" lIns="91440" tIns="45720" rIns="91440" bIns="45720" rtlCol="0">
            <a:noAutofit/>
          </a:bodyPr>
          <a:lstStyle/>
          <a:p>
            <a:pPr algn="ctr" defTabSz="993775">
              <a:defRPr/>
            </a:pPr>
            <a:r>
              <a:rPr lang="it-IT" sz="1000" dirty="0">
                <a:solidFill>
                  <a:srgbClr val="8D8479"/>
                </a:solidFill>
                <a:latin typeface="Arial"/>
                <a:cs typeface="Arial"/>
                <a:sym typeface="Univers LT Std 45 Light" charset="0"/>
              </a:rPr>
              <a:t>Via  Dante, 6, 21052 Busto Arsizio VA</a:t>
            </a:r>
          </a:p>
          <a:p>
            <a:pPr algn="ctr" defTabSz="993775">
              <a:defRPr/>
            </a:pPr>
            <a:r>
              <a:rPr lang="it-IT" sz="1000" dirty="0">
                <a:solidFill>
                  <a:srgbClr val="8D8479"/>
                </a:solidFill>
                <a:latin typeface="Arial"/>
                <a:cs typeface="Arial"/>
                <a:sym typeface="Univers LT Std 45 Light" charset="0"/>
              </a:rPr>
              <a:t>Tel.: +</a:t>
            </a:r>
            <a:r>
              <a:rPr lang="it-IT" sz="1000" dirty="0">
                <a:solidFill>
                  <a:srgbClr val="8D8479"/>
                </a:solidFill>
                <a:latin typeface="+mn-lt"/>
                <a:cs typeface="Arial"/>
                <a:sym typeface="Univers LT Std 45 Light" charset="0"/>
              </a:rPr>
              <a:t>39.0331.357.400</a:t>
            </a:r>
          </a:p>
          <a:p>
            <a:pPr algn="ctr" defTabSz="993775">
              <a:defRPr/>
            </a:pPr>
            <a:r>
              <a:rPr lang="it-IT" sz="1000" dirty="0">
                <a:solidFill>
                  <a:srgbClr val="8D8479"/>
                </a:solidFill>
                <a:latin typeface="Arial"/>
                <a:cs typeface="Arial"/>
                <a:sym typeface="Univers LT Std 45 Light" charset="0"/>
              </a:rPr>
              <a:t>Fax: +39.0331.622.869</a:t>
            </a:r>
          </a:p>
          <a:p>
            <a:pPr marL="0" marR="0" indent="0" algn="ctr" defTabSz="457200" rtl="0" eaLnBrk="1" fontAlgn="auto" latinLnBrk="0" hangingPunct="1">
              <a:lnSpc>
                <a:spcPct val="100000"/>
              </a:lnSpc>
              <a:spcBef>
                <a:spcPct val="20000"/>
              </a:spcBef>
              <a:spcAft>
                <a:spcPts val="0"/>
              </a:spcAft>
              <a:buClrTx/>
              <a:buSzTx/>
              <a:buFont typeface="Arial"/>
              <a:buNone/>
              <a:tabLst/>
            </a:pPr>
            <a:endParaRPr lang="it-IT" sz="1000" dirty="0">
              <a:solidFill>
                <a:schemeClr val="tx1"/>
              </a:solidFill>
              <a:latin typeface="Arial"/>
              <a:cs typeface="Arial"/>
            </a:endParaRPr>
          </a:p>
        </p:txBody>
      </p:sp>
    </p:spTree>
    <p:extLst>
      <p:ext uri="{BB962C8B-B14F-4D97-AF65-F5344CB8AC3E}">
        <p14:creationId xmlns:p14="http://schemas.microsoft.com/office/powerpoint/2010/main" val="293336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opertin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CC9A3E-B23F-4101-97C2-AE441E99DEE3}"/>
              </a:ext>
            </a:extLst>
          </p:cNvPr>
          <p:cNvPicPr>
            <a:picLocks noChangeAspect="1"/>
          </p:cNvPicPr>
          <p:nvPr userDrawn="1"/>
        </p:nvPicPr>
        <p:blipFill>
          <a:blip r:embed="rId2"/>
          <a:stretch>
            <a:fillRect/>
          </a:stretch>
        </p:blipFill>
        <p:spPr>
          <a:xfrm>
            <a:off x="1" y="0"/>
            <a:ext cx="11963400" cy="7975600"/>
          </a:xfrm>
          <a:prstGeom prst="rect">
            <a:avLst/>
          </a:prstGeom>
        </p:spPr>
      </p:pic>
      <p:sp>
        <p:nvSpPr>
          <p:cNvPr id="49" name="Segnaposto immagine 47"/>
          <p:cNvSpPr>
            <a:spLocks noGrp="1"/>
          </p:cNvSpPr>
          <p:nvPr>
            <p:ph type="pic" sz="quarter" idx="12" hasCustomPrompt="1"/>
          </p:nvPr>
        </p:nvSpPr>
        <p:spPr>
          <a:xfrm>
            <a:off x="9439815" y="4358877"/>
            <a:ext cx="1309781" cy="766394"/>
          </a:xfrm>
          <a:prstGeom prst="rect">
            <a:avLst/>
          </a:prstGeom>
        </p:spPr>
        <p:txBody>
          <a:bodyPr vert="horz"/>
          <a:lstStyle>
            <a:lvl1pPr algn="ctr">
              <a:defRPr>
                <a:latin typeface="+mj-lt"/>
              </a:defRPr>
            </a:lvl1pPr>
          </a:lstStyle>
          <a:p>
            <a:r>
              <a:rPr lang="it-IT" dirty="0"/>
              <a:t>Logo</a:t>
            </a:r>
          </a:p>
        </p:txBody>
      </p:sp>
      <p:sp>
        <p:nvSpPr>
          <p:cNvPr id="8" name="Rectangle 4"/>
          <p:cNvSpPr>
            <a:spLocks/>
          </p:cNvSpPr>
          <p:nvPr userDrawn="1"/>
        </p:nvSpPr>
        <p:spPr bwMode="auto">
          <a:xfrm>
            <a:off x="1" y="2887705"/>
            <a:ext cx="7658306" cy="1362217"/>
          </a:xfrm>
          <a:prstGeom prst="rect">
            <a:avLst/>
          </a:prstGeom>
          <a:solidFill>
            <a:srgbClr val="EE2325"/>
          </a:solidFill>
          <a:ln>
            <a:noFill/>
          </a:ln>
          <a:effectLst>
            <a:outerShdw blurRad="190500" dist="76200" dir="16200000" algn="ctr" rotWithShape="0">
              <a:srgbClr val="808080">
                <a:alpha val="46419"/>
              </a:srgbClr>
            </a:outerShdw>
          </a:effectLst>
          <a:extLs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lstStyle/>
          <a:p>
            <a:pPr lvl="1">
              <a:defRPr/>
            </a:pPr>
            <a:endParaRPr lang="it-IT" sz="3200" b="1" dirty="0">
              <a:solidFill>
                <a:srgbClr val="FFFFFF"/>
              </a:solidFill>
              <a:latin typeface="Univers LT Std 85 Extra Black" charset="0"/>
              <a:ea typeface="ＭＳ Ｐゴシック" charset="0"/>
              <a:sym typeface="Futura" charset="0"/>
            </a:endParaRPr>
          </a:p>
        </p:txBody>
      </p:sp>
      <p:sp>
        <p:nvSpPr>
          <p:cNvPr id="38" name="Segnaposto testo 37"/>
          <p:cNvSpPr>
            <a:spLocks noGrp="1"/>
          </p:cNvSpPr>
          <p:nvPr>
            <p:ph type="body" sz="quarter" idx="11" hasCustomPrompt="1"/>
          </p:nvPr>
        </p:nvSpPr>
        <p:spPr>
          <a:xfrm>
            <a:off x="575563" y="2620095"/>
            <a:ext cx="4244929" cy="1600348"/>
          </a:xfrm>
          <a:prstGeom prst="rect">
            <a:avLst/>
          </a:prstGeom>
        </p:spPr>
        <p:txBody>
          <a:bodyPr vert="horz" anchor="ctr"/>
          <a:lstStyle>
            <a:lvl1pPr>
              <a:defRPr baseline="0">
                <a:solidFill>
                  <a:schemeClr val="bg1"/>
                </a:solidFill>
                <a:latin typeface="+mj-lt"/>
              </a:defRPr>
            </a:lvl1pPr>
          </a:lstStyle>
          <a:p>
            <a:pPr lvl="0"/>
            <a:r>
              <a:rPr lang="it-IT" dirty="0"/>
              <a:t>TITOLO DELLA PRESENTAZIONE</a:t>
            </a:r>
          </a:p>
        </p:txBody>
      </p:sp>
    </p:spTree>
    <p:extLst>
      <p:ext uri="{BB962C8B-B14F-4D97-AF65-F5344CB8AC3E}">
        <p14:creationId xmlns:p14="http://schemas.microsoft.com/office/powerpoint/2010/main" val="1578247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pertin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 y="-2993"/>
            <a:ext cx="11880850" cy="6846523"/>
          </a:xfrm>
          <a:prstGeom prst="rect">
            <a:avLst/>
          </a:prstGeom>
        </p:spPr>
      </p:pic>
      <p:pic>
        <p:nvPicPr>
          <p:cNvPr id="7" name="Immagine 6" descr="logo reti.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6448" y="2919067"/>
            <a:ext cx="1603600" cy="939913"/>
          </a:xfrm>
          <a:prstGeom prst="rect">
            <a:avLst/>
          </a:prstGeom>
        </p:spPr>
      </p:pic>
      <p:sp>
        <p:nvSpPr>
          <p:cNvPr id="4" name="CasellaDiTesto 3"/>
          <p:cNvSpPr txBox="1"/>
          <p:nvPr userDrawn="1"/>
        </p:nvSpPr>
        <p:spPr>
          <a:xfrm>
            <a:off x="5592196" y="3179903"/>
            <a:ext cx="696460" cy="480734"/>
          </a:xfrm>
          <a:prstGeom prst="rect">
            <a:avLst/>
          </a:prstGeom>
        </p:spPr>
        <p:txBody>
          <a:bodyPr vert="horz" wrap="non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it-IT" sz="2000" dirty="0">
                <a:solidFill>
                  <a:schemeClr val="tx1"/>
                </a:solidFill>
                <a:latin typeface="+mj-lt"/>
                <a:cs typeface="Arial"/>
              </a:rPr>
              <a:t>Per</a:t>
            </a:r>
          </a:p>
        </p:txBody>
      </p:sp>
      <p:sp>
        <p:nvSpPr>
          <p:cNvPr id="11" name="Segnaposto immagine 19"/>
          <p:cNvSpPr>
            <a:spLocks noGrp="1"/>
          </p:cNvSpPr>
          <p:nvPr>
            <p:ph type="pic" sz="quarter" idx="16" hasCustomPrompt="1"/>
          </p:nvPr>
        </p:nvSpPr>
        <p:spPr>
          <a:xfrm>
            <a:off x="6631651" y="2919067"/>
            <a:ext cx="1845748" cy="939913"/>
          </a:xfrm>
          <a:prstGeom prst="rect">
            <a:avLst/>
          </a:prstGeom>
        </p:spPr>
        <p:txBody>
          <a:bodyPr vert="horz"/>
          <a:lstStyle>
            <a:lvl1pPr>
              <a:defRPr>
                <a:latin typeface="+mj-lt"/>
              </a:defRPr>
            </a:lvl1pPr>
          </a:lstStyle>
          <a:p>
            <a:r>
              <a:rPr lang="it-IT" dirty="0"/>
              <a:t>Inserisci logo</a:t>
            </a:r>
          </a:p>
        </p:txBody>
      </p:sp>
    </p:spTree>
    <p:extLst>
      <p:ext uri="{BB962C8B-B14F-4D97-AF65-F5344CB8AC3E}">
        <p14:creationId xmlns:p14="http://schemas.microsoft.com/office/powerpoint/2010/main" val="1010964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426677" y="365252"/>
            <a:ext cx="8637365" cy="1321660"/>
          </a:xfrm>
          <a:prstGeom prst="rect">
            <a:avLst/>
          </a:prstGeom>
        </p:spPr>
        <p:txBody>
          <a:bodyPr/>
          <a:lstStyle>
            <a:lvl1pPr>
              <a:defRPr>
                <a:solidFill>
                  <a:schemeClr val="bg1"/>
                </a:solidFill>
              </a:defRPr>
            </a:lvl1pPr>
          </a:lstStyle>
          <a:p>
            <a:r>
              <a:rPr lang="en-US" dirty="0"/>
              <a:t>Click to edit Master title style</a:t>
            </a:r>
            <a:endParaRPr lang="it-IT" dirty="0"/>
          </a:p>
        </p:txBody>
      </p:sp>
    </p:spTree>
    <p:extLst>
      <p:ext uri="{BB962C8B-B14F-4D97-AF65-F5344CB8AC3E}">
        <p14:creationId xmlns:p14="http://schemas.microsoft.com/office/powerpoint/2010/main" val="2424933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6677" y="365252"/>
            <a:ext cx="8637365" cy="1321660"/>
          </a:xfrm>
          <a:prstGeom prst="rect">
            <a:avLst/>
          </a:prstGeom>
        </p:spPr>
        <p:txBody>
          <a:bodyPr/>
          <a:lstStyle>
            <a:lvl1pPr>
              <a:defRPr>
                <a:solidFill>
                  <a:schemeClr val="bg1"/>
                </a:solidFill>
              </a:defRPr>
            </a:lvl1pPr>
          </a:lstStyle>
          <a:p>
            <a:r>
              <a:rPr lang="en-US" dirty="0"/>
              <a:t>Agenda</a:t>
            </a:r>
            <a:endParaRPr lang="it-IT" dirty="0"/>
          </a:p>
        </p:txBody>
      </p:sp>
      <p:sp>
        <p:nvSpPr>
          <p:cNvPr id="3" name="Segnaposto testo 26"/>
          <p:cNvSpPr>
            <a:spLocks noGrp="1"/>
          </p:cNvSpPr>
          <p:nvPr>
            <p:ph type="body" sz="quarter" idx="14"/>
          </p:nvPr>
        </p:nvSpPr>
        <p:spPr>
          <a:xfrm>
            <a:off x="2426677" y="2020328"/>
            <a:ext cx="8637365" cy="3923271"/>
          </a:xfrm>
          <a:prstGeom prst="rect">
            <a:avLst/>
          </a:prstGeom>
        </p:spPr>
        <p:txBody>
          <a:bodyPr vert="horz"/>
          <a:lstStyle>
            <a:lvl1pPr>
              <a:defRPr sz="1600">
                <a:solidFill>
                  <a:schemeClr val="bg1"/>
                </a:solidFill>
                <a:latin typeface="+mn-lt"/>
              </a:defRPr>
            </a:lvl1pPr>
            <a:lvl2pPr>
              <a:defRPr sz="1600">
                <a:solidFill>
                  <a:schemeClr val="bg1"/>
                </a:solidFill>
                <a:latin typeface="+mn-lt"/>
              </a:defRPr>
            </a:lvl2pPr>
            <a:lvl3pPr>
              <a:defRPr sz="1400">
                <a:solidFill>
                  <a:schemeClr val="bg1"/>
                </a:solidFill>
                <a:latin typeface="+mn-lt"/>
              </a:defRPr>
            </a:lvl3pPr>
            <a:lvl4pPr>
              <a:defRPr sz="1400">
                <a:solidFill>
                  <a:schemeClr val="bg1"/>
                </a:solidFill>
                <a:latin typeface="+mn-lt"/>
              </a:defRPr>
            </a:lvl4pPr>
            <a:lvl5pPr>
              <a:defRPr sz="1200">
                <a:solidFill>
                  <a:schemeClr val="bg1"/>
                </a:solidFill>
                <a:latin typeface="+mn-lt"/>
              </a:defRPr>
            </a:lvl5pPr>
          </a:lstStyle>
          <a:p>
            <a:pPr lvl="0"/>
            <a:r>
              <a:rPr lang="en-US" dirty="0"/>
              <a:t>Edit Master text styles</a:t>
            </a:r>
          </a:p>
        </p:txBody>
      </p:sp>
    </p:spTree>
    <p:extLst>
      <p:ext uri="{BB962C8B-B14F-4D97-AF65-F5344CB8AC3E}">
        <p14:creationId xmlns:p14="http://schemas.microsoft.com/office/powerpoint/2010/main" val="3990682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pertin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196110" y="-2993"/>
            <a:ext cx="12273073" cy="6846523"/>
          </a:xfrm>
          <a:prstGeom prst="rect">
            <a:avLst/>
          </a:prstGeom>
        </p:spPr>
      </p:pic>
      <p:pic>
        <p:nvPicPr>
          <p:cNvPr id="7" name="Immagine 6" descr="logo reti.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6448" y="2919067"/>
            <a:ext cx="1603600" cy="939913"/>
          </a:xfrm>
          <a:prstGeom prst="rect">
            <a:avLst/>
          </a:prstGeom>
        </p:spPr>
      </p:pic>
      <p:sp>
        <p:nvSpPr>
          <p:cNvPr id="4" name="CasellaDiTesto 3"/>
          <p:cNvSpPr txBox="1"/>
          <p:nvPr userDrawn="1"/>
        </p:nvSpPr>
        <p:spPr>
          <a:xfrm>
            <a:off x="5592196" y="3179903"/>
            <a:ext cx="696460" cy="480734"/>
          </a:xfrm>
          <a:prstGeom prst="rect">
            <a:avLst/>
          </a:prstGeom>
        </p:spPr>
        <p:txBody>
          <a:bodyPr vert="horz" wrap="non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lang="it-IT" sz="2000" dirty="0">
                <a:solidFill>
                  <a:schemeClr val="tx1"/>
                </a:solidFill>
                <a:latin typeface="+mn-lt"/>
                <a:cs typeface="Arial"/>
              </a:rPr>
              <a:t>Per</a:t>
            </a:r>
          </a:p>
        </p:txBody>
      </p:sp>
      <p:sp>
        <p:nvSpPr>
          <p:cNvPr id="11" name="Segnaposto immagine 19"/>
          <p:cNvSpPr>
            <a:spLocks noGrp="1"/>
          </p:cNvSpPr>
          <p:nvPr>
            <p:ph type="pic" sz="quarter" idx="16" hasCustomPrompt="1"/>
          </p:nvPr>
        </p:nvSpPr>
        <p:spPr>
          <a:xfrm>
            <a:off x="6631651" y="2919067"/>
            <a:ext cx="1845748" cy="939913"/>
          </a:xfrm>
          <a:prstGeom prst="rect">
            <a:avLst/>
          </a:prstGeom>
        </p:spPr>
        <p:txBody>
          <a:bodyPr vert="horz"/>
          <a:lstStyle>
            <a:lvl1pPr>
              <a:defRPr>
                <a:latin typeface="+mn-lt"/>
              </a:defRPr>
            </a:lvl1pPr>
          </a:lstStyle>
          <a:p>
            <a:r>
              <a:rPr lang="it-IT" dirty="0"/>
              <a:t>Inserisci logo</a:t>
            </a:r>
          </a:p>
        </p:txBody>
      </p:sp>
    </p:spTree>
    <p:extLst>
      <p:ext uri="{BB962C8B-B14F-4D97-AF65-F5344CB8AC3E}">
        <p14:creationId xmlns:p14="http://schemas.microsoft.com/office/powerpoint/2010/main" val="3617942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1">
    <p:spTree>
      <p:nvGrpSpPr>
        <p:cNvPr id="1" name=""/>
        <p:cNvGrpSpPr/>
        <p:nvPr/>
      </p:nvGrpSpPr>
      <p:grpSpPr>
        <a:xfrm>
          <a:off x="0" y="0"/>
          <a:ext cx="0" cy="0"/>
          <a:chOff x="0" y="0"/>
          <a:chExt cx="0" cy="0"/>
        </a:xfrm>
      </p:grpSpPr>
      <p:sp>
        <p:nvSpPr>
          <p:cNvPr id="6" name="Segnaposto testo 9"/>
          <p:cNvSpPr>
            <a:spLocks noGrp="1"/>
          </p:cNvSpPr>
          <p:nvPr>
            <p:ph type="body" sz="quarter" idx="13" hasCustomPrompt="1"/>
          </p:nvPr>
        </p:nvSpPr>
        <p:spPr>
          <a:xfrm>
            <a:off x="825059" y="314581"/>
            <a:ext cx="7260519" cy="1140090"/>
          </a:xfrm>
          <a:prstGeom prst="rect">
            <a:avLst/>
          </a:prstGeom>
        </p:spPr>
        <p:txBody>
          <a:bodyPr>
            <a:noAutofit/>
          </a:bodyPr>
          <a:lstStyle>
            <a:lvl1pPr>
              <a:lnSpc>
                <a:spcPct val="80000"/>
              </a:lnSpc>
              <a:defRPr sz="3500" baseline="0">
                <a:solidFill>
                  <a:srgbClr val="EE2324"/>
                </a:solidFill>
                <a:latin typeface="+mn-lt"/>
              </a:defRPr>
            </a:lvl1pPr>
          </a:lstStyle>
          <a:p>
            <a:pPr lvl="0"/>
            <a:r>
              <a:rPr lang="it-IT" dirty="0"/>
              <a:t>TITOLO DEL PARAGRAFO</a:t>
            </a:r>
          </a:p>
        </p:txBody>
      </p:sp>
      <p:sp>
        <p:nvSpPr>
          <p:cNvPr id="7" name="Segnaposto testo 17"/>
          <p:cNvSpPr>
            <a:spLocks noGrp="1"/>
          </p:cNvSpPr>
          <p:nvPr>
            <p:ph type="body" sz="quarter" idx="15" hasCustomPrompt="1"/>
          </p:nvPr>
        </p:nvSpPr>
        <p:spPr>
          <a:xfrm>
            <a:off x="825117" y="1580827"/>
            <a:ext cx="5381865" cy="2479480"/>
          </a:xfrm>
          <a:prstGeom prst="rect">
            <a:avLst/>
          </a:prstGeom>
        </p:spPr>
        <p:txBody>
          <a:bodyPr>
            <a:normAutofit/>
          </a:bodyPr>
          <a:lstStyle>
            <a:lvl1pPr>
              <a:defRPr sz="1500">
                <a:latin typeface="+mn-lt"/>
              </a:defRPr>
            </a:lvl1pPr>
          </a:lstStyle>
          <a:p>
            <a:pPr lvl="0"/>
            <a:r>
              <a:rPr lang="it-IT" dirty="0"/>
              <a:t>Testo del paragrafo</a:t>
            </a:r>
          </a:p>
        </p:txBody>
      </p:sp>
      <p:sp>
        <p:nvSpPr>
          <p:cNvPr id="8" name="Segnaposto grafico 21"/>
          <p:cNvSpPr>
            <a:spLocks noGrp="1"/>
          </p:cNvSpPr>
          <p:nvPr>
            <p:ph type="chart" sz="quarter" idx="17"/>
          </p:nvPr>
        </p:nvSpPr>
        <p:spPr>
          <a:xfrm>
            <a:off x="6308528" y="1580825"/>
            <a:ext cx="5356537" cy="2479480"/>
          </a:xfrm>
          <a:prstGeom prst="rect">
            <a:avLst/>
          </a:prstGeom>
        </p:spPr>
        <p:txBody>
          <a:bodyPr vert="horz"/>
          <a:lstStyle>
            <a:lvl1pPr>
              <a:defRPr>
                <a:latin typeface="+mn-lt"/>
              </a:defRPr>
            </a:lvl1pPr>
          </a:lstStyle>
          <a:p>
            <a:r>
              <a:rPr lang="it-IT"/>
              <a:t>Fare clic sull'icona per inserire un grafico</a:t>
            </a:r>
            <a:endParaRPr lang="it-IT" dirty="0"/>
          </a:p>
        </p:txBody>
      </p:sp>
      <p:sp>
        <p:nvSpPr>
          <p:cNvPr id="10" name="Segnaposto testo 17"/>
          <p:cNvSpPr>
            <a:spLocks noGrp="1"/>
          </p:cNvSpPr>
          <p:nvPr>
            <p:ph type="body" sz="quarter" idx="18" hasCustomPrompt="1"/>
          </p:nvPr>
        </p:nvSpPr>
        <p:spPr>
          <a:xfrm>
            <a:off x="825117" y="4192315"/>
            <a:ext cx="5381865" cy="2479480"/>
          </a:xfrm>
          <a:prstGeom prst="rect">
            <a:avLst/>
          </a:prstGeom>
        </p:spPr>
        <p:txBody>
          <a:bodyPr>
            <a:normAutofit/>
          </a:bodyPr>
          <a:lstStyle>
            <a:lvl1pPr>
              <a:defRPr sz="1500"/>
            </a:lvl1pPr>
          </a:lstStyle>
          <a:p>
            <a:pPr lvl="0"/>
            <a:r>
              <a:rPr lang="it-IT" dirty="0"/>
              <a:t>Testo del paragrafo</a:t>
            </a:r>
          </a:p>
        </p:txBody>
      </p:sp>
      <p:sp>
        <p:nvSpPr>
          <p:cNvPr id="11" name="Segnaposto grafico 21"/>
          <p:cNvSpPr>
            <a:spLocks noGrp="1"/>
          </p:cNvSpPr>
          <p:nvPr>
            <p:ph type="chart" sz="quarter" idx="19"/>
          </p:nvPr>
        </p:nvSpPr>
        <p:spPr>
          <a:xfrm>
            <a:off x="6308528" y="4192313"/>
            <a:ext cx="5356537" cy="2479480"/>
          </a:xfrm>
          <a:prstGeom prst="rect">
            <a:avLst/>
          </a:prstGeom>
        </p:spPr>
        <p:txBody>
          <a:bodyPr vert="horz"/>
          <a:lstStyle>
            <a:lvl1pPr>
              <a:defRPr>
                <a:latin typeface="+mn-lt"/>
              </a:defRPr>
            </a:lvl1pPr>
          </a:lstStyle>
          <a:p>
            <a:r>
              <a:rPr lang="it-IT"/>
              <a:t>Fare clic sull'icona per inserire un grafico</a:t>
            </a:r>
          </a:p>
        </p:txBody>
      </p:sp>
      <p:sp>
        <p:nvSpPr>
          <p:cNvPr id="9" name="Segnaposto numero diapositiva 15"/>
          <p:cNvSpPr>
            <a:spLocks noGrp="1"/>
          </p:cNvSpPr>
          <p:nvPr>
            <p:ph type="sldNum" sz="quarter" idx="4"/>
          </p:nvPr>
        </p:nvSpPr>
        <p:spPr>
          <a:xfrm>
            <a:off x="0" y="6272176"/>
            <a:ext cx="653447" cy="365250"/>
          </a:xfrm>
          <a:prstGeom prst="rect">
            <a:avLst/>
          </a:prstGeom>
        </p:spPr>
        <p:txBody>
          <a:bodyPr vert="horz" lIns="91440" tIns="45720" rIns="91440" bIns="45720" rtlCol="0" anchor="ctr"/>
          <a:lstStyle>
            <a:lvl1pPr algn="r">
              <a:defRPr sz="1200">
                <a:solidFill>
                  <a:schemeClr val="bg1"/>
                </a:solidFill>
              </a:defRPr>
            </a:lvl1pPr>
          </a:lstStyle>
          <a:p>
            <a:fld id="{D032C7DF-AA7D-254A-9233-1E83C1A6AA55}" type="slidenum">
              <a:rPr lang="it-IT" smtClean="0"/>
              <a:pPr/>
              <a:t>‹N›</a:t>
            </a:fld>
            <a:endParaRPr lang="it-IT" dirty="0"/>
          </a:p>
        </p:txBody>
      </p:sp>
      <p:pic>
        <p:nvPicPr>
          <p:cNvPr id="12"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22732" y="314581"/>
            <a:ext cx="742332" cy="435100"/>
          </a:xfrm>
          <a:prstGeom prst="rect">
            <a:avLst/>
          </a:prstGeom>
        </p:spPr>
      </p:pic>
    </p:spTree>
    <p:extLst>
      <p:ext uri="{BB962C8B-B14F-4D97-AF65-F5344CB8AC3E}">
        <p14:creationId xmlns:p14="http://schemas.microsoft.com/office/powerpoint/2010/main" val="13654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pertin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6110" y="-2993"/>
            <a:ext cx="12273073" cy="6846523"/>
          </a:xfrm>
          <a:prstGeom prst="rect">
            <a:avLst/>
          </a:prstGeom>
        </p:spPr>
      </p:pic>
      <p:sp>
        <p:nvSpPr>
          <p:cNvPr id="8" name="CasellaDiTesto 7"/>
          <p:cNvSpPr txBox="1"/>
          <p:nvPr userDrawn="1"/>
        </p:nvSpPr>
        <p:spPr>
          <a:xfrm>
            <a:off x="7785731" y="-737967"/>
            <a:ext cx="1188085" cy="1216096"/>
          </a:xfrm>
          <a:prstGeom prst="rect">
            <a:avLst/>
          </a:prstGeom>
        </p:spPr>
        <p:txBody>
          <a:bodyPr vert="horz" wrap="none" lIns="91440" tIns="45720" rIns="91440" bIns="45720" rtlCol="0">
            <a:no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lang="it-IT" sz="1500" dirty="0">
              <a:solidFill>
                <a:schemeClr val="tx1"/>
              </a:solidFill>
              <a:latin typeface="Arial"/>
              <a:cs typeface="Arial"/>
            </a:endParaRPr>
          </a:p>
        </p:txBody>
      </p:sp>
      <p:sp>
        <p:nvSpPr>
          <p:cNvPr id="10" name="Segnaposto testo 37"/>
          <p:cNvSpPr>
            <a:spLocks noGrp="1"/>
          </p:cNvSpPr>
          <p:nvPr>
            <p:ph type="body" sz="quarter" idx="11" hasCustomPrompt="1"/>
          </p:nvPr>
        </p:nvSpPr>
        <p:spPr>
          <a:xfrm>
            <a:off x="688861" y="4325466"/>
            <a:ext cx="4244929" cy="1220266"/>
          </a:xfrm>
          <a:prstGeom prst="rect">
            <a:avLst/>
          </a:prstGeom>
        </p:spPr>
        <p:txBody>
          <a:bodyPr vert="horz" anchor="ctr"/>
          <a:lstStyle>
            <a:lvl1pPr>
              <a:defRPr baseline="0">
                <a:solidFill>
                  <a:srgbClr val="FF0000"/>
                </a:solidFill>
                <a:latin typeface="+mn-lt"/>
              </a:defRPr>
            </a:lvl1pPr>
          </a:lstStyle>
          <a:p>
            <a:pPr lvl="0"/>
            <a:r>
              <a:rPr lang="it-IT" dirty="0"/>
              <a:t>TITOLO </a:t>
            </a:r>
          </a:p>
          <a:p>
            <a:pPr lvl="0"/>
            <a:r>
              <a:rPr lang="it-IT" dirty="0"/>
              <a:t>DELLA</a:t>
            </a:r>
          </a:p>
          <a:p>
            <a:pPr lvl="0"/>
            <a:r>
              <a:rPr lang="it-IT" dirty="0"/>
              <a:t>SEZIONE</a:t>
            </a:r>
          </a:p>
        </p:txBody>
      </p:sp>
    </p:spTree>
    <p:extLst>
      <p:ext uri="{BB962C8B-B14F-4D97-AF65-F5344CB8AC3E}">
        <p14:creationId xmlns:p14="http://schemas.microsoft.com/office/powerpoint/2010/main" val="695226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2">
    <p:spTree>
      <p:nvGrpSpPr>
        <p:cNvPr id="1" name=""/>
        <p:cNvGrpSpPr/>
        <p:nvPr/>
      </p:nvGrpSpPr>
      <p:grpSpPr>
        <a:xfrm>
          <a:off x="0" y="0"/>
          <a:ext cx="0" cy="0"/>
          <a:chOff x="0" y="0"/>
          <a:chExt cx="0" cy="0"/>
        </a:xfrm>
      </p:grpSpPr>
      <p:sp>
        <p:nvSpPr>
          <p:cNvPr id="6" name="Segnaposto testo 9"/>
          <p:cNvSpPr>
            <a:spLocks noGrp="1"/>
          </p:cNvSpPr>
          <p:nvPr>
            <p:ph type="body" sz="quarter" idx="13" hasCustomPrompt="1"/>
          </p:nvPr>
        </p:nvSpPr>
        <p:spPr>
          <a:xfrm>
            <a:off x="825059" y="314581"/>
            <a:ext cx="7260519" cy="1140090"/>
          </a:xfrm>
          <a:prstGeom prst="rect">
            <a:avLst/>
          </a:prstGeom>
        </p:spPr>
        <p:txBody>
          <a:bodyPr>
            <a:noAutofit/>
          </a:bodyPr>
          <a:lstStyle>
            <a:lvl1pPr>
              <a:lnSpc>
                <a:spcPct val="80000"/>
              </a:lnSpc>
              <a:defRPr sz="3500" baseline="0">
                <a:solidFill>
                  <a:srgbClr val="EE2324"/>
                </a:solidFill>
                <a:latin typeface="+mn-lt"/>
              </a:defRPr>
            </a:lvl1pPr>
          </a:lstStyle>
          <a:p>
            <a:pPr lvl="0"/>
            <a:r>
              <a:rPr lang="it-IT" dirty="0"/>
              <a:t>TITOLO DEL PARAGRAFO</a:t>
            </a:r>
          </a:p>
        </p:txBody>
      </p:sp>
      <p:sp>
        <p:nvSpPr>
          <p:cNvPr id="7" name="Segnaposto testo 17"/>
          <p:cNvSpPr>
            <a:spLocks noGrp="1"/>
          </p:cNvSpPr>
          <p:nvPr>
            <p:ph type="body" sz="quarter" idx="15" hasCustomPrompt="1"/>
          </p:nvPr>
        </p:nvSpPr>
        <p:spPr>
          <a:xfrm>
            <a:off x="825117" y="1580827"/>
            <a:ext cx="5381865" cy="4564614"/>
          </a:xfrm>
          <a:prstGeom prst="rect">
            <a:avLst/>
          </a:prstGeom>
        </p:spPr>
        <p:txBody>
          <a:bodyPr>
            <a:normAutofit/>
          </a:bodyPr>
          <a:lstStyle>
            <a:lvl1pPr>
              <a:defRPr sz="1500">
                <a:latin typeface="+mn-lt"/>
              </a:defRPr>
            </a:lvl1pPr>
          </a:lstStyle>
          <a:p>
            <a:pPr lvl="0"/>
            <a:r>
              <a:rPr lang="it-IT" dirty="0"/>
              <a:t>Testo del paragrafo</a:t>
            </a:r>
          </a:p>
        </p:txBody>
      </p:sp>
      <p:sp>
        <p:nvSpPr>
          <p:cNvPr id="8" name="Segnaposto grafico 21"/>
          <p:cNvSpPr>
            <a:spLocks noGrp="1"/>
          </p:cNvSpPr>
          <p:nvPr>
            <p:ph type="chart" sz="quarter" idx="17"/>
          </p:nvPr>
        </p:nvSpPr>
        <p:spPr>
          <a:xfrm>
            <a:off x="6308528" y="1580825"/>
            <a:ext cx="5356537" cy="4564617"/>
          </a:xfrm>
          <a:prstGeom prst="rect">
            <a:avLst/>
          </a:prstGeom>
        </p:spPr>
        <p:txBody>
          <a:bodyPr vert="horz"/>
          <a:lstStyle>
            <a:lvl1pPr>
              <a:defRPr>
                <a:latin typeface="+mn-lt"/>
              </a:defRPr>
            </a:lvl1pPr>
          </a:lstStyle>
          <a:p>
            <a:r>
              <a:rPr lang="it-IT"/>
              <a:t>Fare clic sull'icona per inserire un grafico</a:t>
            </a:r>
            <a:endParaRPr lang="it-IT" dirty="0"/>
          </a:p>
        </p:txBody>
      </p:sp>
      <p:sp>
        <p:nvSpPr>
          <p:cNvPr id="5" name="Segnaposto numero diapositiva 15"/>
          <p:cNvSpPr>
            <a:spLocks noGrp="1"/>
          </p:cNvSpPr>
          <p:nvPr>
            <p:ph type="sldNum" sz="quarter" idx="4"/>
          </p:nvPr>
        </p:nvSpPr>
        <p:spPr>
          <a:xfrm>
            <a:off x="0" y="6272176"/>
            <a:ext cx="653447" cy="365250"/>
          </a:xfrm>
          <a:prstGeom prst="rect">
            <a:avLst/>
          </a:prstGeom>
        </p:spPr>
        <p:txBody>
          <a:bodyPr vert="horz" lIns="91440" tIns="45720" rIns="91440" bIns="45720" rtlCol="0" anchor="ctr"/>
          <a:lstStyle>
            <a:lvl1pPr algn="r">
              <a:defRPr sz="1200">
                <a:solidFill>
                  <a:schemeClr val="bg1"/>
                </a:solidFill>
                <a:latin typeface="+mn-lt"/>
              </a:defRPr>
            </a:lvl1pPr>
          </a:lstStyle>
          <a:p>
            <a:fld id="{D032C7DF-AA7D-254A-9233-1E83C1A6AA55}" type="slidenum">
              <a:rPr lang="it-IT" smtClean="0"/>
              <a:pPr/>
              <a:t>‹N›</a:t>
            </a:fld>
            <a:endParaRPr lang="it-IT" dirty="0"/>
          </a:p>
        </p:txBody>
      </p:sp>
      <p:pic>
        <p:nvPicPr>
          <p:cNvPr id="9"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6014" y="6237251"/>
            <a:ext cx="742332" cy="435100"/>
          </a:xfrm>
          <a:prstGeom prst="rect">
            <a:avLst/>
          </a:prstGeom>
        </p:spPr>
      </p:pic>
    </p:spTree>
    <p:extLst>
      <p:ext uri="{BB962C8B-B14F-4D97-AF65-F5344CB8AC3E}">
        <p14:creationId xmlns:p14="http://schemas.microsoft.com/office/powerpoint/2010/main" val="1025734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ayout_2">
    <p:spTree>
      <p:nvGrpSpPr>
        <p:cNvPr id="1" name=""/>
        <p:cNvGrpSpPr/>
        <p:nvPr/>
      </p:nvGrpSpPr>
      <p:grpSpPr>
        <a:xfrm>
          <a:off x="0" y="0"/>
          <a:ext cx="0" cy="0"/>
          <a:chOff x="0" y="0"/>
          <a:chExt cx="0" cy="0"/>
        </a:xfrm>
      </p:grpSpPr>
      <p:sp>
        <p:nvSpPr>
          <p:cNvPr id="6" name="Segnaposto testo 9"/>
          <p:cNvSpPr>
            <a:spLocks noGrp="1"/>
          </p:cNvSpPr>
          <p:nvPr>
            <p:ph type="body" sz="quarter" idx="13" hasCustomPrompt="1"/>
          </p:nvPr>
        </p:nvSpPr>
        <p:spPr>
          <a:xfrm>
            <a:off x="825059" y="314581"/>
            <a:ext cx="7260519" cy="1140090"/>
          </a:xfrm>
          <a:prstGeom prst="rect">
            <a:avLst/>
          </a:prstGeom>
        </p:spPr>
        <p:txBody>
          <a:bodyPr>
            <a:noAutofit/>
          </a:bodyPr>
          <a:lstStyle>
            <a:lvl1pPr>
              <a:lnSpc>
                <a:spcPct val="80000"/>
              </a:lnSpc>
              <a:defRPr sz="3500" baseline="0">
                <a:solidFill>
                  <a:srgbClr val="EE2324"/>
                </a:solidFill>
                <a:latin typeface="+mn-lt"/>
              </a:defRPr>
            </a:lvl1pPr>
          </a:lstStyle>
          <a:p>
            <a:pPr lvl="0"/>
            <a:r>
              <a:rPr lang="it-IT" dirty="0"/>
              <a:t>TITOLO DEL PARAGRAFO</a:t>
            </a:r>
          </a:p>
        </p:txBody>
      </p:sp>
      <p:sp>
        <p:nvSpPr>
          <p:cNvPr id="7" name="Segnaposto testo 17"/>
          <p:cNvSpPr>
            <a:spLocks noGrp="1"/>
          </p:cNvSpPr>
          <p:nvPr>
            <p:ph type="body" sz="quarter" idx="15" hasCustomPrompt="1"/>
          </p:nvPr>
        </p:nvSpPr>
        <p:spPr>
          <a:xfrm>
            <a:off x="825117" y="1580827"/>
            <a:ext cx="5381865" cy="4564614"/>
          </a:xfrm>
          <a:prstGeom prst="rect">
            <a:avLst/>
          </a:prstGeom>
        </p:spPr>
        <p:txBody>
          <a:bodyPr>
            <a:normAutofit/>
          </a:bodyPr>
          <a:lstStyle>
            <a:lvl1pPr>
              <a:defRPr sz="1500">
                <a:latin typeface="+mn-lt"/>
              </a:defRPr>
            </a:lvl1pPr>
          </a:lstStyle>
          <a:p>
            <a:pPr lvl="0"/>
            <a:r>
              <a:rPr lang="it-IT" dirty="0"/>
              <a:t>Testo del paragrafo</a:t>
            </a:r>
          </a:p>
        </p:txBody>
      </p:sp>
      <p:sp>
        <p:nvSpPr>
          <p:cNvPr id="5" name="Segnaposto numero diapositiva 15"/>
          <p:cNvSpPr>
            <a:spLocks noGrp="1"/>
          </p:cNvSpPr>
          <p:nvPr>
            <p:ph type="sldNum" sz="quarter" idx="4"/>
          </p:nvPr>
        </p:nvSpPr>
        <p:spPr>
          <a:xfrm>
            <a:off x="0" y="6272176"/>
            <a:ext cx="653447" cy="365250"/>
          </a:xfrm>
          <a:prstGeom prst="rect">
            <a:avLst/>
          </a:prstGeom>
        </p:spPr>
        <p:txBody>
          <a:bodyPr vert="horz" lIns="91440" tIns="45720" rIns="91440" bIns="45720" rtlCol="0" anchor="ctr"/>
          <a:lstStyle>
            <a:lvl1pPr algn="r">
              <a:defRPr sz="1200">
                <a:solidFill>
                  <a:schemeClr val="bg1"/>
                </a:solidFill>
                <a:latin typeface="+mn-lt"/>
              </a:defRPr>
            </a:lvl1pPr>
          </a:lstStyle>
          <a:p>
            <a:fld id="{D032C7DF-AA7D-254A-9233-1E83C1A6AA55}" type="slidenum">
              <a:rPr lang="it-IT" smtClean="0"/>
              <a:pPr/>
              <a:t>‹N›</a:t>
            </a:fld>
            <a:endParaRPr lang="it-IT" dirty="0"/>
          </a:p>
        </p:txBody>
      </p:sp>
      <p:pic>
        <p:nvPicPr>
          <p:cNvPr id="9"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6014" y="6237251"/>
            <a:ext cx="742332" cy="435100"/>
          </a:xfrm>
          <a:prstGeom prst="rect">
            <a:avLst/>
          </a:prstGeom>
        </p:spPr>
      </p:pic>
      <p:sp>
        <p:nvSpPr>
          <p:cNvPr id="10" name="Segnaposto testo 17"/>
          <p:cNvSpPr>
            <a:spLocks noGrp="1"/>
          </p:cNvSpPr>
          <p:nvPr>
            <p:ph type="body" sz="quarter" idx="16" hasCustomPrompt="1"/>
          </p:nvPr>
        </p:nvSpPr>
        <p:spPr>
          <a:xfrm>
            <a:off x="6314448" y="1580827"/>
            <a:ext cx="5381865" cy="4564614"/>
          </a:xfrm>
          <a:prstGeom prst="rect">
            <a:avLst/>
          </a:prstGeom>
        </p:spPr>
        <p:txBody>
          <a:bodyPr>
            <a:normAutofit/>
          </a:bodyPr>
          <a:lstStyle>
            <a:lvl1pPr>
              <a:defRPr sz="1500">
                <a:latin typeface="+mn-lt"/>
              </a:defRPr>
            </a:lvl1pPr>
          </a:lstStyle>
          <a:p>
            <a:pPr lvl="0"/>
            <a:r>
              <a:rPr lang="it-IT" dirty="0"/>
              <a:t>Testo del paragrafo</a:t>
            </a:r>
          </a:p>
        </p:txBody>
      </p:sp>
    </p:spTree>
    <p:extLst>
      <p:ext uri="{BB962C8B-B14F-4D97-AF65-F5344CB8AC3E}">
        <p14:creationId xmlns:p14="http://schemas.microsoft.com/office/powerpoint/2010/main" val="2217561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3">
    <p:spTree>
      <p:nvGrpSpPr>
        <p:cNvPr id="1" name=""/>
        <p:cNvGrpSpPr/>
        <p:nvPr/>
      </p:nvGrpSpPr>
      <p:grpSpPr>
        <a:xfrm>
          <a:off x="0" y="0"/>
          <a:ext cx="0" cy="0"/>
          <a:chOff x="0" y="0"/>
          <a:chExt cx="0" cy="0"/>
        </a:xfrm>
      </p:grpSpPr>
      <p:sp>
        <p:nvSpPr>
          <p:cNvPr id="5" name="Segnaposto numero diapositiva 4"/>
          <p:cNvSpPr>
            <a:spLocks noGrp="1"/>
          </p:cNvSpPr>
          <p:nvPr>
            <p:ph type="sldNum" sz="quarter" idx="12"/>
          </p:nvPr>
        </p:nvSpPr>
        <p:spPr/>
        <p:txBody>
          <a:bodyPr/>
          <a:lstStyle>
            <a:lvl1pPr>
              <a:defRPr>
                <a:latin typeface="+mn-lt"/>
              </a:defRPr>
            </a:lvl1pPr>
          </a:lstStyle>
          <a:p>
            <a:fld id="{D032C7DF-AA7D-254A-9233-1E83C1A6AA55}" type="slidenum">
              <a:rPr lang="it-IT" smtClean="0"/>
              <a:pPr/>
              <a:t>‹N›</a:t>
            </a:fld>
            <a:endParaRPr lang="it-IT"/>
          </a:p>
        </p:txBody>
      </p:sp>
      <p:sp>
        <p:nvSpPr>
          <p:cNvPr id="6" name="Segnaposto testo 9"/>
          <p:cNvSpPr>
            <a:spLocks noGrp="1"/>
          </p:cNvSpPr>
          <p:nvPr>
            <p:ph type="body" sz="quarter" idx="13" hasCustomPrompt="1"/>
          </p:nvPr>
        </p:nvSpPr>
        <p:spPr>
          <a:xfrm>
            <a:off x="825059" y="314581"/>
            <a:ext cx="10461748" cy="583717"/>
          </a:xfrm>
          <a:prstGeom prst="rect">
            <a:avLst/>
          </a:prstGeom>
        </p:spPr>
        <p:txBody>
          <a:bodyPr>
            <a:noAutofit/>
          </a:bodyPr>
          <a:lstStyle>
            <a:lvl1pPr>
              <a:lnSpc>
                <a:spcPct val="80000"/>
              </a:lnSpc>
              <a:defRPr sz="3500" baseline="0">
                <a:solidFill>
                  <a:srgbClr val="EE2324"/>
                </a:solidFill>
                <a:latin typeface="+mn-lt"/>
              </a:defRPr>
            </a:lvl1pPr>
          </a:lstStyle>
          <a:p>
            <a:pPr lvl="0"/>
            <a:r>
              <a:rPr lang="it-IT" dirty="0"/>
              <a:t>TITOLO DEL PARAGRAFO</a:t>
            </a:r>
          </a:p>
        </p:txBody>
      </p:sp>
      <p:sp>
        <p:nvSpPr>
          <p:cNvPr id="9" name="Segnaposto testo 26"/>
          <p:cNvSpPr>
            <a:spLocks noGrp="1"/>
          </p:cNvSpPr>
          <p:nvPr>
            <p:ph type="body" sz="quarter" idx="14"/>
          </p:nvPr>
        </p:nvSpPr>
        <p:spPr>
          <a:xfrm>
            <a:off x="825059" y="1000421"/>
            <a:ext cx="10461748" cy="2130766"/>
          </a:xfrm>
          <a:prstGeom prst="rect">
            <a:avLst/>
          </a:prstGeom>
        </p:spPr>
        <p:txBody>
          <a:bodyPr vert="horz"/>
          <a:lstStyle>
            <a:lvl1pPr>
              <a:defRPr sz="1500">
                <a:latin typeface="+mn-lt"/>
              </a:defRPr>
            </a:lvl1pPr>
            <a:lvl2pPr>
              <a:defRPr sz="1400">
                <a:latin typeface="+mn-lt"/>
              </a:defRPr>
            </a:lvl2pPr>
            <a:lvl3pPr>
              <a:defRPr sz="1300">
                <a:latin typeface="+mn-lt"/>
              </a:defRPr>
            </a:lvl3pPr>
            <a:lvl4pPr>
              <a:defRPr sz="1200">
                <a:latin typeface="+mn-lt"/>
              </a:defRPr>
            </a:lvl4pPr>
            <a:lvl5pPr>
              <a:defRPr sz="1100">
                <a:latin typeface="+mn-lt"/>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
        <p:nvSpPr>
          <p:cNvPr id="10" name="Segnaposto grafico 21"/>
          <p:cNvSpPr>
            <a:spLocks noGrp="1"/>
          </p:cNvSpPr>
          <p:nvPr>
            <p:ph type="chart" sz="quarter" idx="17"/>
          </p:nvPr>
        </p:nvSpPr>
        <p:spPr>
          <a:xfrm>
            <a:off x="6245063" y="3251838"/>
            <a:ext cx="5041745" cy="2876163"/>
          </a:xfrm>
          <a:prstGeom prst="rect">
            <a:avLst/>
          </a:prstGeom>
        </p:spPr>
        <p:txBody>
          <a:bodyPr vert="horz"/>
          <a:lstStyle>
            <a:lvl1pPr>
              <a:defRPr>
                <a:latin typeface="+mn-lt"/>
              </a:defRPr>
            </a:lvl1pPr>
          </a:lstStyle>
          <a:p>
            <a:r>
              <a:rPr lang="it-IT"/>
              <a:t>Fare clic sull'icona per inserire un grafico</a:t>
            </a:r>
            <a:endParaRPr lang="it-IT" dirty="0"/>
          </a:p>
        </p:txBody>
      </p:sp>
      <p:sp>
        <p:nvSpPr>
          <p:cNvPr id="11" name="Segnaposto grafico 21"/>
          <p:cNvSpPr>
            <a:spLocks noGrp="1"/>
          </p:cNvSpPr>
          <p:nvPr>
            <p:ph type="chart" sz="quarter" idx="18"/>
          </p:nvPr>
        </p:nvSpPr>
        <p:spPr>
          <a:xfrm>
            <a:off x="825061" y="3251838"/>
            <a:ext cx="5051899" cy="2876163"/>
          </a:xfrm>
          <a:prstGeom prst="rect">
            <a:avLst/>
          </a:prstGeom>
        </p:spPr>
        <p:txBody>
          <a:bodyPr vert="horz"/>
          <a:lstStyle>
            <a:lvl1pPr>
              <a:defRPr>
                <a:latin typeface="+mn-lt"/>
              </a:defRPr>
            </a:lvl1pPr>
          </a:lstStyle>
          <a:p>
            <a:r>
              <a:rPr lang="it-IT"/>
              <a:t>Fare clic sull'icona per inserire un grafico</a:t>
            </a:r>
            <a:endParaRPr lang="it-IT" dirty="0"/>
          </a:p>
        </p:txBody>
      </p:sp>
      <p:pic>
        <p:nvPicPr>
          <p:cNvPr id="7"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6014" y="6237251"/>
            <a:ext cx="742332" cy="435100"/>
          </a:xfrm>
          <a:prstGeom prst="rect">
            <a:avLst/>
          </a:prstGeom>
        </p:spPr>
      </p:pic>
    </p:spTree>
    <p:extLst>
      <p:ext uri="{BB962C8B-B14F-4D97-AF65-F5344CB8AC3E}">
        <p14:creationId xmlns:p14="http://schemas.microsoft.com/office/powerpoint/2010/main" val="3612038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le 1"/>
          <p:cNvSpPr>
            <a:spLocks noGrp="1"/>
          </p:cNvSpPr>
          <p:nvPr>
            <p:ph type="title"/>
          </p:nvPr>
        </p:nvSpPr>
        <p:spPr>
          <a:xfrm>
            <a:off x="816809" y="365252"/>
            <a:ext cx="10247233" cy="1321660"/>
          </a:xfrm>
          <a:prstGeom prst="rect">
            <a:avLst/>
          </a:prstGeom>
        </p:spPr>
        <p:txBody>
          <a:bodyPr/>
          <a:lstStyle>
            <a:lvl1pPr>
              <a:defRPr>
                <a:latin typeface="+mn-lt"/>
              </a:defRPr>
            </a:lvl1pPr>
          </a:lstStyle>
          <a:p>
            <a:r>
              <a:rPr lang="it-IT"/>
              <a:t>Fare clic per modificare lo stile del titolo dello schema</a:t>
            </a:r>
            <a:endParaRPr lang="it-IT" dirty="0"/>
          </a:p>
        </p:txBody>
      </p:sp>
      <p:sp>
        <p:nvSpPr>
          <p:cNvPr id="5" name="Slide Number Placeholder 4"/>
          <p:cNvSpPr>
            <a:spLocks noGrp="1"/>
          </p:cNvSpPr>
          <p:nvPr>
            <p:ph type="sldNum" sz="quarter" idx="12"/>
          </p:nvPr>
        </p:nvSpPr>
        <p:spPr>
          <a:xfrm>
            <a:off x="0" y="6283075"/>
            <a:ext cx="653447" cy="365250"/>
          </a:xfrm>
        </p:spPr>
        <p:txBody>
          <a:bodyPr/>
          <a:lstStyle/>
          <a:p>
            <a:fld id="{D032C7DF-AA7D-254A-9233-1E83C1A6AA55}" type="slidenum">
              <a:rPr lang="it-IT" smtClean="0"/>
              <a:t>‹N›</a:t>
            </a:fld>
            <a:endParaRPr lang="it-IT" dirty="0"/>
          </a:p>
        </p:txBody>
      </p:sp>
      <p:pic>
        <p:nvPicPr>
          <p:cNvPr id="4"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6014" y="6237251"/>
            <a:ext cx="742332" cy="435100"/>
          </a:xfrm>
          <a:prstGeom prst="rect">
            <a:avLst/>
          </a:prstGeom>
        </p:spPr>
      </p:pic>
    </p:spTree>
    <p:extLst>
      <p:ext uri="{BB962C8B-B14F-4D97-AF65-F5344CB8AC3E}">
        <p14:creationId xmlns:p14="http://schemas.microsoft.com/office/powerpoint/2010/main" val="2686294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16809" y="365252"/>
            <a:ext cx="10247233" cy="1321660"/>
          </a:xfrm>
          <a:prstGeom prst="rect">
            <a:avLst/>
          </a:prstGeom>
        </p:spPr>
        <p:txBody>
          <a:bodyPr/>
          <a:lstStyle>
            <a:lvl1pPr>
              <a:defRPr>
                <a:latin typeface="+mn-lt"/>
              </a:defRPr>
            </a:lvl1pPr>
          </a:lstStyle>
          <a:p>
            <a:r>
              <a:rPr lang="it-IT"/>
              <a:t>Fare clic per modificare lo stile del titolo dello schema</a:t>
            </a:r>
            <a:endParaRPr lang="it-IT" dirty="0"/>
          </a:p>
        </p:txBody>
      </p:sp>
      <p:sp>
        <p:nvSpPr>
          <p:cNvPr id="5" name="Slide Number Placeholder 4"/>
          <p:cNvSpPr>
            <a:spLocks noGrp="1"/>
          </p:cNvSpPr>
          <p:nvPr>
            <p:ph type="sldNum" sz="quarter" idx="12"/>
          </p:nvPr>
        </p:nvSpPr>
        <p:spPr>
          <a:xfrm>
            <a:off x="0" y="6283075"/>
            <a:ext cx="653447" cy="365250"/>
          </a:xfrm>
        </p:spPr>
        <p:txBody>
          <a:bodyPr/>
          <a:lstStyle/>
          <a:p>
            <a:fld id="{D032C7DF-AA7D-254A-9233-1E83C1A6AA55}" type="slidenum">
              <a:rPr lang="it-IT" smtClean="0"/>
              <a:t>‹N›</a:t>
            </a:fld>
            <a:endParaRPr lang="it-IT" dirty="0"/>
          </a:p>
        </p:txBody>
      </p:sp>
      <p:pic>
        <p:nvPicPr>
          <p:cNvPr id="4" name="Immagine 8" descr="logo reti.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56014" y="6237251"/>
            <a:ext cx="742332" cy="435100"/>
          </a:xfrm>
          <a:prstGeom prst="rect">
            <a:avLst/>
          </a:prstGeom>
        </p:spPr>
      </p:pic>
      <p:grpSp>
        <p:nvGrpSpPr>
          <p:cNvPr id="6" name="Group 5"/>
          <p:cNvGrpSpPr/>
          <p:nvPr userDrawn="1"/>
        </p:nvGrpSpPr>
        <p:grpSpPr>
          <a:xfrm>
            <a:off x="10638874" y="365252"/>
            <a:ext cx="850336" cy="826350"/>
            <a:chOff x="9293805" y="1073099"/>
            <a:chExt cx="850336" cy="826350"/>
          </a:xfrm>
        </p:grpSpPr>
        <p:sp>
          <p:nvSpPr>
            <p:cNvPr id="7" name="Teardrop 6"/>
            <p:cNvSpPr/>
            <p:nvPr/>
          </p:nvSpPr>
          <p:spPr>
            <a:xfrm rot="12384072">
              <a:off x="9293805" y="1073099"/>
              <a:ext cx="850336" cy="826350"/>
            </a:xfrm>
            <a:prstGeom prst="teardrop">
              <a:avLst>
                <a:gd name="adj" fmla="val 96069"/>
              </a:avLst>
            </a:prstGeom>
            <a:gradFill flip="none" rotWithShape="1">
              <a:gsLst>
                <a:gs pos="0">
                  <a:srgbClr val="ED423A">
                    <a:lumMod val="40000"/>
                    <a:lumOff val="60000"/>
                  </a:srgbClr>
                </a:gs>
                <a:gs pos="46000">
                  <a:srgbClr val="ED423A">
                    <a:lumMod val="95000"/>
                    <a:lumOff val="5000"/>
                  </a:srgbClr>
                </a:gs>
                <a:gs pos="100000">
                  <a:srgbClr val="ED423A">
                    <a:lumMod val="60000"/>
                  </a:srgbClr>
                </a:gs>
              </a:gsLst>
              <a:path path="circle">
                <a:fillToRect l="50000" t="130000" r="50000" b="-30000"/>
              </a:path>
              <a:tileRect/>
            </a:gradFill>
            <a:ln w="12700" cap="flat" cmpd="sng" algn="ctr">
              <a:noFill/>
              <a:prstDash val="solid"/>
              <a:miter lim="800000"/>
            </a:ln>
            <a:effectLst/>
          </p:spPr>
          <p:txBody>
            <a:bodyPr rtlCol="0" anchor="ctr"/>
            <a:lstStyle/>
            <a:p>
              <a:pPr algn="ctr" defTabSz="914400">
                <a:defRPr/>
              </a:pPr>
              <a:endParaRPr lang="en-US" sz="1800" kern="0">
                <a:solidFill>
                  <a:prstClr val="white"/>
                </a:solidFill>
                <a:latin typeface="Calibri" panose="020F0502020204030204"/>
              </a:endParaRPr>
            </a:p>
          </p:txBody>
        </p:sp>
        <p:sp>
          <p:nvSpPr>
            <p:cNvPr id="8" name="Freeform 17"/>
            <p:cNvSpPr>
              <a:spLocks noEditPoints="1"/>
            </p:cNvSpPr>
            <p:nvPr/>
          </p:nvSpPr>
          <p:spPr bwMode="auto">
            <a:xfrm>
              <a:off x="9528507" y="1268787"/>
              <a:ext cx="457144" cy="444437"/>
            </a:xfrm>
            <a:custGeom>
              <a:avLst/>
              <a:gdLst>
                <a:gd name="T0" fmla="*/ 934 w 3176"/>
                <a:gd name="T1" fmla="*/ 2528 h 3295"/>
                <a:gd name="T2" fmla="*/ 761 w 3176"/>
                <a:gd name="T3" fmla="*/ 3278 h 3295"/>
                <a:gd name="T4" fmla="*/ 498 w 3176"/>
                <a:gd name="T5" fmla="*/ 1833 h 3295"/>
                <a:gd name="T6" fmla="*/ 430 w 3176"/>
                <a:gd name="T7" fmla="*/ 2030 h 3295"/>
                <a:gd name="T8" fmla="*/ 400 w 3176"/>
                <a:gd name="T9" fmla="*/ 1896 h 3295"/>
                <a:gd name="T10" fmla="*/ 1956 w 3176"/>
                <a:gd name="T11" fmla="*/ 1655 h 3295"/>
                <a:gd name="T12" fmla="*/ 1270 w 3176"/>
                <a:gd name="T13" fmla="*/ 2410 h 3295"/>
                <a:gd name="T14" fmla="*/ 1322 w 3176"/>
                <a:gd name="T15" fmla="*/ 2493 h 3295"/>
                <a:gd name="T16" fmla="*/ 2021 w 3176"/>
                <a:gd name="T17" fmla="*/ 1753 h 3295"/>
                <a:gd name="T18" fmla="*/ 2003 w 3176"/>
                <a:gd name="T19" fmla="*/ 1672 h 3295"/>
                <a:gd name="T20" fmla="*/ 1505 w 3176"/>
                <a:gd name="T21" fmla="*/ 1469 h 3295"/>
                <a:gd name="T22" fmla="*/ 1589 w 3176"/>
                <a:gd name="T23" fmla="*/ 1576 h 3295"/>
                <a:gd name="T24" fmla="*/ 412 w 3176"/>
                <a:gd name="T25" fmla="*/ 1648 h 3295"/>
                <a:gd name="T26" fmla="*/ 412 w 3176"/>
                <a:gd name="T27" fmla="*/ 1510 h 3295"/>
                <a:gd name="T28" fmla="*/ 2165 w 3176"/>
                <a:gd name="T29" fmla="*/ 1404 h 3295"/>
                <a:gd name="T30" fmla="*/ 2088 w 3176"/>
                <a:gd name="T31" fmla="*/ 1504 h 3295"/>
                <a:gd name="T32" fmla="*/ 2144 w 3176"/>
                <a:gd name="T33" fmla="*/ 1569 h 3295"/>
                <a:gd name="T34" fmla="*/ 2228 w 3176"/>
                <a:gd name="T35" fmla="*/ 1418 h 3295"/>
                <a:gd name="T36" fmla="*/ 1547 w 3176"/>
                <a:gd name="T37" fmla="*/ 2949 h 3295"/>
                <a:gd name="T38" fmla="*/ 1528 w 3176"/>
                <a:gd name="T39" fmla="*/ 1115 h 3295"/>
                <a:gd name="T40" fmla="*/ 1586 w 3176"/>
                <a:gd name="T41" fmla="*/ 1239 h 3295"/>
                <a:gd name="T42" fmla="*/ 1480 w 3176"/>
                <a:gd name="T43" fmla="*/ 1323 h 3295"/>
                <a:gd name="T44" fmla="*/ 400 w 3176"/>
                <a:gd name="T45" fmla="*/ 1262 h 3295"/>
                <a:gd name="T46" fmla="*/ 430 w 3176"/>
                <a:gd name="T47" fmla="*/ 1128 h 3295"/>
                <a:gd name="T48" fmla="*/ 2761 w 3176"/>
                <a:gd name="T49" fmla="*/ 1583 h 3295"/>
                <a:gd name="T50" fmla="*/ 3031 w 3176"/>
                <a:gd name="T51" fmla="*/ 1062 h 3295"/>
                <a:gd name="T52" fmla="*/ 2796 w 3176"/>
                <a:gd name="T53" fmla="*/ 653 h 3295"/>
                <a:gd name="T54" fmla="*/ 3176 w 3176"/>
                <a:gd name="T55" fmla="*/ 1066 h 3295"/>
                <a:gd name="T56" fmla="*/ 2398 w 3176"/>
                <a:gd name="T57" fmla="*/ 880 h 3295"/>
                <a:gd name="T58" fmla="*/ 2691 w 3176"/>
                <a:gd name="T59" fmla="*/ 616 h 3295"/>
                <a:gd name="T60" fmla="*/ 888 w 3176"/>
                <a:gd name="T61" fmla="*/ 227 h 3295"/>
                <a:gd name="T62" fmla="*/ 1094 w 3176"/>
                <a:gd name="T63" fmla="*/ 294 h 3295"/>
                <a:gd name="T64" fmla="*/ 1035 w 3176"/>
                <a:gd name="T65" fmla="*/ 176 h 3295"/>
                <a:gd name="T66" fmla="*/ 1066 w 3176"/>
                <a:gd name="T67" fmla="*/ 11 h 3295"/>
                <a:gd name="T68" fmla="*/ 1234 w 3176"/>
                <a:gd name="T69" fmla="*/ 159 h 3295"/>
                <a:gd name="T70" fmla="*/ 1334 w 3176"/>
                <a:gd name="T71" fmla="*/ 312 h 3295"/>
                <a:gd name="T72" fmla="*/ 1423 w 3176"/>
                <a:gd name="T73" fmla="*/ 383 h 3295"/>
                <a:gd name="T74" fmla="*/ 1833 w 3176"/>
                <a:gd name="T75" fmla="*/ 449 h 3295"/>
                <a:gd name="T76" fmla="*/ 1964 w 3176"/>
                <a:gd name="T77" fmla="*/ 631 h 3295"/>
                <a:gd name="T78" fmla="*/ 1739 w 3176"/>
                <a:gd name="T79" fmla="*/ 726 h 3295"/>
                <a:gd name="T80" fmla="*/ 1619 w 3176"/>
                <a:gd name="T81" fmla="*/ 645 h 3295"/>
                <a:gd name="T82" fmla="*/ 1391 w 3176"/>
                <a:gd name="T83" fmla="*/ 842 h 3295"/>
                <a:gd name="T84" fmla="*/ 600 w 3176"/>
                <a:gd name="T85" fmla="*/ 853 h 3295"/>
                <a:gd name="T86" fmla="*/ 548 w 3176"/>
                <a:gd name="T87" fmla="*/ 645 h 3295"/>
                <a:gd name="T88" fmla="*/ 244 w 3176"/>
                <a:gd name="T89" fmla="*/ 703 h 3295"/>
                <a:gd name="T90" fmla="*/ 232 w 3176"/>
                <a:gd name="T91" fmla="*/ 2432 h 3295"/>
                <a:gd name="T92" fmla="*/ 351 w 3176"/>
                <a:gd name="T93" fmla="*/ 2513 h 3295"/>
                <a:gd name="T94" fmla="*/ 134 w 3176"/>
                <a:gd name="T95" fmla="*/ 2708 h 3295"/>
                <a:gd name="T96" fmla="*/ 3 w 3176"/>
                <a:gd name="T97" fmla="*/ 2527 h 3295"/>
                <a:gd name="T98" fmla="*/ 48 w 3176"/>
                <a:gd name="T99" fmla="*/ 525 h 3295"/>
                <a:gd name="T100" fmla="*/ 247 w 3176"/>
                <a:gd name="T101" fmla="*/ 422 h 3295"/>
                <a:gd name="T102" fmla="*/ 583 w 3176"/>
                <a:gd name="T103" fmla="*/ 332 h 3295"/>
                <a:gd name="T104" fmla="*/ 714 w 3176"/>
                <a:gd name="T105" fmla="*/ 275 h 3295"/>
                <a:gd name="T106" fmla="*/ 808 w 3176"/>
                <a:gd name="T107" fmla="*/ 67 h 3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76" h="3295">
                  <a:moveTo>
                    <a:pt x="985" y="2703"/>
                  </a:moveTo>
                  <a:lnTo>
                    <a:pt x="910" y="2963"/>
                  </a:lnTo>
                  <a:lnTo>
                    <a:pt x="1055" y="3094"/>
                  </a:lnTo>
                  <a:lnTo>
                    <a:pt x="1303" y="2991"/>
                  </a:lnTo>
                  <a:lnTo>
                    <a:pt x="985" y="2703"/>
                  </a:lnTo>
                  <a:close/>
                  <a:moveTo>
                    <a:pt x="934" y="2528"/>
                  </a:moveTo>
                  <a:lnTo>
                    <a:pt x="1482" y="3023"/>
                  </a:lnTo>
                  <a:lnTo>
                    <a:pt x="835" y="3291"/>
                  </a:lnTo>
                  <a:lnTo>
                    <a:pt x="816" y="3295"/>
                  </a:lnTo>
                  <a:lnTo>
                    <a:pt x="796" y="3295"/>
                  </a:lnTo>
                  <a:lnTo>
                    <a:pt x="778" y="3288"/>
                  </a:lnTo>
                  <a:lnTo>
                    <a:pt x="761" y="3278"/>
                  </a:lnTo>
                  <a:lnTo>
                    <a:pt x="749" y="3262"/>
                  </a:lnTo>
                  <a:lnTo>
                    <a:pt x="740" y="3244"/>
                  </a:lnTo>
                  <a:lnTo>
                    <a:pt x="738" y="3225"/>
                  </a:lnTo>
                  <a:lnTo>
                    <a:pt x="740" y="3205"/>
                  </a:lnTo>
                  <a:lnTo>
                    <a:pt x="934" y="2528"/>
                  </a:lnTo>
                  <a:close/>
                  <a:moveTo>
                    <a:pt x="498" y="1833"/>
                  </a:moveTo>
                  <a:lnTo>
                    <a:pt x="1360" y="1833"/>
                  </a:lnTo>
                  <a:lnTo>
                    <a:pt x="1164" y="2054"/>
                  </a:lnTo>
                  <a:lnTo>
                    <a:pt x="498" y="2054"/>
                  </a:lnTo>
                  <a:lnTo>
                    <a:pt x="473" y="2051"/>
                  </a:lnTo>
                  <a:lnTo>
                    <a:pt x="450" y="2043"/>
                  </a:lnTo>
                  <a:lnTo>
                    <a:pt x="430" y="2030"/>
                  </a:lnTo>
                  <a:lnTo>
                    <a:pt x="412" y="2012"/>
                  </a:lnTo>
                  <a:lnTo>
                    <a:pt x="400" y="1992"/>
                  </a:lnTo>
                  <a:lnTo>
                    <a:pt x="391" y="1969"/>
                  </a:lnTo>
                  <a:lnTo>
                    <a:pt x="389" y="1944"/>
                  </a:lnTo>
                  <a:lnTo>
                    <a:pt x="391" y="1918"/>
                  </a:lnTo>
                  <a:lnTo>
                    <a:pt x="400" y="1896"/>
                  </a:lnTo>
                  <a:lnTo>
                    <a:pt x="412" y="1875"/>
                  </a:lnTo>
                  <a:lnTo>
                    <a:pt x="430" y="1858"/>
                  </a:lnTo>
                  <a:lnTo>
                    <a:pt x="450" y="1845"/>
                  </a:lnTo>
                  <a:lnTo>
                    <a:pt x="473" y="1837"/>
                  </a:lnTo>
                  <a:lnTo>
                    <a:pt x="498" y="1833"/>
                  </a:lnTo>
                  <a:close/>
                  <a:moveTo>
                    <a:pt x="1956" y="1655"/>
                  </a:moveTo>
                  <a:lnTo>
                    <a:pt x="1939" y="1658"/>
                  </a:lnTo>
                  <a:lnTo>
                    <a:pt x="1923" y="1665"/>
                  </a:lnTo>
                  <a:lnTo>
                    <a:pt x="1911" y="1677"/>
                  </a:lnTo>
                  <a:lnTo>
                    <a:pt x="1287" y="2377"/>
                  </a:lnTo>
                  <a:lnTo>
                    <a:pt x="1276" y="2393"/>
                  </a:lnTo>
                  <a:lnTo>
                    <a:pt x="1270" y="2410"/>
                  </a:lnTo>
                  <a:lnTo>
                    <a:pt x="1269" y="2429"/>
                  </a:lnTo>
                  <a:lnTo>
                    <a:pt x="1272" y="2446"/>
                  </a:lnTo>
                  <a:lnTo>
                    <a:pt x="1281" y="2463"/>
                  </a:lnTo>
                  <a:lnTo>
                    <a:pt x="1292" y="2478"/>
                  </a:lnTo>
                  <a:lnTo>
                    <a:pt x="1307" y="2487"/>
                  </a:lnTo>
                  <a:lnTo>
                    <a:pt x="1322" y="2493"/>
                  </a:lnTo>
                  <a:lnTo>
                    <a:pt x="1339" y="2495"/>
                  </a:lnTo>
                  <a:lnTo>
                    <a:pt x="1356" y="2492"/>
                  </a:lnTo>
                  <a:lnTo>
                    <a:pt x="1372" y="2484"/>
                  </a:lnTo>
                  <a:lnTo>
                    <a:pt x="1384" y="2473"/>
                  </a:lnTo>
                  <a:lnTo>
                    <a:pt x="2011" y="1768"/>
                  </a:lnTo>
                  <a:lnTo>
                    <a:pt x="2021" y="1753"/>
                  </a:lnTo>
                  <a:lnTo>
                    <a:pt x="2027" y="1737"/>
                  </a:lnTo>
                  <a:lnTo>
                    <a:pt x="2028" y="1720"/>
                  </a:lnTo>
                  <a:lnTo>
                    <a:pt x="2025" y="1703"/>
                  </a:lnTo>
                  <a:lnTo>
                    <a:pt x="2018" y="1687"/>
                  </a:lnTo>
                  <a:lnTo>
                    <a:pt x="2006" y="1675"/>
                  </a:lnTo>
                  <a:lnTo>
                    <a:pt x="2003" y="1672"/>
                  </a:lnTo>
                  <a:lnTo>
                    <a:pt x="1988" y="1662"/>
                  </a:lnTo>
                  <a:lnTo>
                    <a:pt x="1973" y="1656"/>
                  </a:lnTo>
                  <a:lnTo>
                    <a:pt x="1956" y="1655"/>
                  </a:lnTo>
                  <a:close/>
                  <a:moveTo>
                    <a:pt x="498" y="1467"/>
                  </a:moveTo>
                  <a:lnTo>
                    <a:pt x="1480" y="1467"/>
                  </a:lnTo>
                  <a:lnTo>
                    <a:pt x="1505" y="1469"/>
                  </a:lnTo>
                  <a:lnTo>
                    <a:pt x="1527" y="1478"/>
                  </a:lnTo>
                  <a:lnTo>
                    <a:pt x="1547" y="1491"/>
                  </a:lnTo>
                  <a:lnTo>
                    <a:pt x="1564" y="1508"/>
                  </a:lnTo>
                  <a:lnTo>
                    <a:pt x="1577" y="1529"/>
                  </a:lnTo>
                  <a:lnTo>
                    <a:pt x="1586" y="1551"/>
                  </a:lnTo>
                  <a:lnTo>
                    <a:pt x="1589" y="1576"/>
                  </a:lnTo>
                  <a:lnTo>
                    <a:pt x="1487" y="1691"/>
                  </a:lnTo>
                  <a:lnTo>
                    <a:pt x="498" y="1691"/>
                  </a:lnTo>
                  <a:lnTo>
                    <a:pt x="473" y="1687"/>
                  </a:lnTo>
                  <a:lnTo>
                    <a:pt x="450" y="1679"/>
                  </a:lnTo>
                  <a:lnTo>
                    <a:pt x="430" y="1666"/>
                  </a:lnTo>
                  <a:lnTo>
                    <a:pt x="412" y="1648"/>
                  </a:lnTo>
                  <a:lnTo>
                    <a:pt x="400" y="1628"/>
                  </a:lnTo>
                  <a:lnTo>
                    <a:pt x="391" y="1604"/>
                  </a:lnTo>
                  <a:lnTo>
                    <a:pt x="389" y="1580"/>
                  </a:lnTo>
                  <a:lnTo>
                    <a:pt x="391" y="1553"/>
                  </a:lnTo>
                  <a:lnTo>
                    <a:pt x="400" y="1530"/>
                  </a:lnTo>
                  <a:lnTo>
                    <a:pt x="412" y="1510"/>
                  </a:lnTo>
                  <a:lnTo>
                    <a:pt x="430" y="1492"/>
                  </a:lnTo>
                  <a:lnTo>
                    <a:pt x="450" y="1478"/>
                  </a:lnTo>
                  <a:lnTo>
                    <a:pt x="473" y="1469"/>
                  </a:lnTo>
                  <a:lnTo>
                    <a:pt x="498" y="1467"/>
                  </a:lnTo>
                  <a:close/>
                  <a:moveTo>
                    <a:pt x="2181" y="1401"/>
                  </a:moveTo>
                  <a:lnTo>
                    <a:pt x="2165" y="1404"/>
                  </a:lnTo>
                  <a:lnTo>
                    <a:pt x="2149" y="1411"/>
                  </a:lnTo>
                  <a:lnTo>
                    <a:pt x="2135" y="1423"/>
                  </a:lnTo>
                  <a:lnTo>
                    <a:pt x="2105" y="1458"/>
                  </a:lnTo>
                  <a:lnTo>
                    <a:pt x="2095" y="1472"/>
                  </a:lnTo>
                  <a:lnTo>
                    <a:pt x="2089" y="1487"/>
                  </a:lnTo>
                  <a:lnTo>
                    <a:pt x="2088" y="1504"/>
                  </a:lnTo>
                  <a:lnTo>
                    <a:pt x="2091" y="1522"/>
                  </a:lnTo>
                  <a:lnTo>
                    <a:pt x="2099" y="1537"/>
                  </a:lnTo>
                  <a:lnTo>
                    <a:pt x="2110" y="1551"/>
                  </a:lnTo>
                  <a:lnTo>
                    <a:pt x="2113" y="1554"/>
                  </a:lnTo>
                  <a:lnTo>
                    <a:pt x="2128" y="1564"/>
                  </a:lnTo>
                  <a:lnTo>
                    <a:pt x="2144" y="1569"/>
                  </a:lnTo>
                  <a:lnTo>
                    <a:pt x="2160" y="1570"/>
                  </a:lnTo>
                  <a:lnTo>
                    <a:pt x="2177" y="1567"/>
                  </a:lnTo>
                  <a:lnTo>
                    <a:pt x="2193" y="1560"/>
                  </a:lnTo>
                  <a:lnTo>
                    <a:pt x="2206" y="1549"/>
                  </a:lnTo>
                  <a:lnTo>
                    <a:pt x="2280" y="1465"/>
                  </a:lnTo>
                  <a:lnTo>
                    <a:pt x="2228" y="1418"/>
                  </a:lnTo>
                  <a:lnTo>
                    <a:pt x="2214" y="1407"/>
                  </a:lnTo>
                  <a:lnTo>
                    <a:pt x="2197" y="1402"/>
                  </a:lnTo>
                  <a:lnTo>
                    <a:pt x="2181" y="1401"/>
                  </a:lnTo>
                  <a:close/>
                  <a:moveTo>
                    <a:pt x="2161" y="1147"/>
                  </a:moveTo>
                  <a:lnTo>
                    <a:pt x="2709" y="1643"/>
                  </a:lnTo>
                  <a:lnTo>
                    <a:pt x="1547" y="2949"/>
                  </a:lnTo>
                  <a:lnTo>
                    <a:pt x="1000" y="2454"/>
                  </a:lnTo>
                  <a:lnTo>
                    <a:pt x="2161" y="1147"/>
                  </a:lnTo>
                  <a:close/>
                  <a:moveTo>
                    <a:pt x="498" y="1104"/>
                  </a:moveTo>
                  <a:lnTo>
                    <a:pt x="1480" y="1104"/>
                  </a:lnTo>
                  <a:lnTo>
                    <a:pt x="1505" y="1107"/>
                  </a:lnTo>
                  <a:lnTo>
                    <a:pt x="1528" y="1115"/>
                  </a:lnTo>
                  <a:lnTo>
                    <a:pt x="1548" y="1128"/>
                  </a:lnTo>
                  <a:lnTo>
                    <a:pt x="1565" y="1146"/>
                  </a:lnTo>
                  <a:lnTo>
                    <a:pt x="1578" y="1166"/>
                  </a:lnTo>
                  <a:lnTo>
                    <a:pt x="1586" y="1189"/>
                  </a:lnTo>
                  <a:lnTo>
                    <a:pt x="1589" y="1213"/>
                  </a:lnTo>
                  <a:lnTo>
                    <a:pt x="1586" y="1239"/>
                  </a:lnTo>
                  <a:lnTo>
                    <a:pt x="1578" y="1262"/>
                  </a:lnTo>
                  <a:lnTo>
                    <a:pt x="1565" y="1283"/>
                  </a:lnTo>
                  <a:lnTo>
                    <a:pt x="1548" y="1300"/>
                  </a:lnTo>
                  <a:lnTo>
                    <a:pt x="1528" y="1313"/>
                  </a:lnTo>
                  <a:lnTo>
                    <a:pt x="1505" y="1321"/>
                  </a:lnTo>
                  <a:lnTo>
                    <a:pt x="1480" y="1323"/>
                  </a:lnTo>
                  <a:lnTo>
                    <a:pt x="498" y="1323"/>
                  </a:lnTo>
                  <a:lnTo>
                    <a:pt x="473" y="1321"/>
                  </a:lnTo>
                  <a:lnTo>
                    <a:pt x="450" y="1313"/>
                  </a:lnTo>
                  <a:lnTo>
                    <a:pt x="430" y="1300"/>
                  </a:lnTo>
                  <a:lnTo>
                    <a:pt x="412" y="1283"/>
                  </a:lnTo>
                  <a:lnTo>
                    <a:pt x="400" y="1262"/>
                  </a:lnTo>
                  <a:lnTo>
                    <a:pt x="391" y="1239"/>
                  </a:lnTo>
                  <a:lnTo>
                    <a:pt x="389" y="1213"/>
                  </a:lnTo>
                  <a:lnTo>
                    <a:pt x="391" y="1189"/>
                  </a:lnTo>
                  <a:lnTo>
                    <a:pt x="400" y="1166"/>
                  </a:lnTo>
                  <a:lnTo>
                    <a:pt x="412" y="1146"/>
                  </a:lnTo>
                  <a:lnTo>
                    <a:pt x="430" y="1128"/>
                  </a:lnTo>
                  <a:lnTo>
                    <a:pt x="450" y="1115"/>
                  </a:lnTo>
                  <a:lnTo>
                    <a:pt x="473" y="1107"/>
                  </a:lnTo>
                  <a:lnTo>
                    <a:pt x="498" y="1104"/>
                  </a:lnTo>
                  <a:close/>
                  <a:moveTo>
                    <a:pt x="2348" y="936"/>
                  </a:moveTo>
                  <a:lnTo>
                    <a:pt x="2897" y="1431"/>
                  </a:lnTo>
                  <a:lnTo>
                    <a:pt x="2761" y="1583"/>
                  </a:lnTo>
                  <a:lnTo>
                    <a:pt x="2214" y="1086"/>
                  </a:lnTo>
                  <a:lnTo>
                    <a:pt x="2348" y="936"/>
                  </a:lnTo>
                  <a:close/>
                  <a:moveTo>
                    <a:pt x="2699" y="762"/>
                  </a:moveTo>
                  <a:lnTo>
                    <a:pt x="2603" y="869"/>
                  </a:lnTo>
                  <a:lnTo>
                    <a:pt x="2934" y="1170"/>
                  </a:lnTo>
                  <a:lnTo>
                    <a:pt x="3031" y="1062"/>
                  </a:lnTo>
                  <a:lnTo>
                    <a:pt x="2699" y="762"/>
                  </a:lnTo>
                  <a:close/>
                  <a:moveTo>
                    <a:pt x="2691" y="616"/>
                  </a:moveTo>
                  <a:lnTo>
                    <a:pt x="2719" y="617"/>
                  </a:lnTo>
                  <a:lnTo>
                    <a:pt x="2747" y="624"/>
                  </a:lnTo>
                  <a:lnTo>
                    <a:pt x="2773" y="636"/>
                  </a:lnTo>
                  <a:lnTo>
                    <a:pt x="2796" y="653"/>
                  </a:lnTo>
                  <a:lnTo>
                    <a:pt x="3127" y="953"/>
                  </a:lnTo>
                  <a:lnTo>
                    <a:pt x="3145" y="972"/>
                  </a:lnTo>
                  <a:lnTo>
                    <a:pt x="3159" y="994"/>
                  </a:lnTo>
                  <a:lnTo>
                    <a:pt x="3168" y="1018"/>
                  </a:lnTo>
                  <a:lnTo>
                    <a:pt x="3174" y="1042"/>
                  </a:lnTo>
                  <a:lnTo>
                    <a:pt x="3176" y="1066"/>
                  </a:lnTo>
                  <a:lnTo>
                    <a:pt x="3172" y="1092"/>
                  </a:lnTo>
                  <a:lnTo>
                    <a:pt x="3165" y="1116"/>
                  </a:lnTo>
                  <a:lnTo>
                    <a:pt x="3154" y="1138"/>
                  </a:lnTo>
                  <a:lnTo>
                    <a:pt x="3138" y="1159"/>
                  </a:lnTo>
                  <a:lnTo>
                    <a:pt x="2946" y="1376"/>
                  </a:lnTo>
                  <a:lnTo>
                    <a:pt x="2398" y="880"/>
                  </a:lnTo>
                  <a:lnTo>
                    <a:pt x="2590" y="664"/>
                  </a:lnTo>
                  <a:lnTo>
                    <a:pt x="2607" y="648"/>
                  </a:lnTo>
                  <a:lnTo>
                    <a:pt x="2626" y="635"/>
                  </a:lnTo>
                  <a:lnTo>
                    <a:pt x="2646" y="625"/>
                  </a:lnTo>
                  <a:lnTo>
                    <a:pt x="2668" y="619"/>
                  </a:lnTo>
                  <a:lnTo>
                    <a:pt x="2691" y="616"/>
                  </a:lnTo>
                  <a:close/>
                  <a:moveTo>
                    <a:pt x="987" y="165"/>
                  </a:moveTo>
                  <a:lnTo>
                    <a:pt x="962" y="168"/>
                  </a:lnTo>
                  <a:lnTo>
                    <a:pt x="939" y="176"/>
                  </a:lnTo>
                  <a:lnTo>
                    <a:pt x="919" y="189"/>
                  </a:lnTo>
                  <a:lnTo>
                    <a:pt x="902" y="206"/>
                  </a:lnTo>
                  <a:lnTo>
                    <a:pt x="888" y="227"/>
                  </a:lnTo>
                  <a:lnTo>
                    <a:pt x="880" y="249"/>
                  </a:lnTo>
                  <a:lnTo>
                    <a:pt x="878" y="275"/>
                  </a:lnTo>
                  <a:lnTo>
                    <a:pt x="879" y="294"/>
                  </a:lnTo>
                  <a:lnTo>
                    <a:pt x="884" y="312"/>
                  </a:lnTo>
                  <a:lnTo>
                    <a:pt x="1090" y="312"/>
                  </a:lnTo>
                  <a:lnTo>
                    <a:pt x="1094" y="294"/>
                  </a:lnTo>
                  <a:lnTo>
                    <a:pt x="1096" y="275"/>
                  </a:lnTo>
                  <a:lnTo>
                    <a:pt x="1093" y="249"/>
                  </a:lnTo>
                  <a:lnTo>
                    <a:pt x="1084" y="227"/>
                  </a:lnTo>
                  <a:lnTo>
                    <a:pt x="1072" y="206"/>
                  </a:lnTo>
                  <a:lnTo>
                    <a:pt x="1055" y="189"/>
                  </a:lnTo>
                  <a:lnTo>
                    <a:pt x="1035" y="176"/>
                  </a:lnTo>
                  <a:lnTo>
                    <a:pt x="1012" y="168"/>
                  </a:lnTo>
                  <a:lnTo>
                    <a:pt x="987" y="165"/>
                  </a:lnTo>
                  <a:close/>
                  <a:moveTo>
                    <a:pt x="987" y="0"/>
                  </a:moveTo>
                  <a:lnTo>
                    <a:pt x="987" y="0"/>
                  </a:lnTo>
                  <a:lnTo>
                    <a:pt x="1027" y="3"/>
                  </a:lnTo>
                  <a:lnTo>
                    <a:pt x="1066" y="11"/>
                  </a:lnTo>
                  <a:lnTo>
                    <a:pt x="1101" y="25"/>
                  </a:lnTo>
                  <a:lnTo>
                    <a:pt x="1135" y="44"/>
                  </a:lnTo>
                  <a:lnTo>
                    <a:pt x="1165" y="67"/>
                  </a:lnTo>
                  <a:lnTo>
                    <a:pt x="1192" y="95"/>
                  </a:lnTo>
                  <a:lnTo>
                    <a:pt x="1215" y="126"/>
                  </a:lnTo>
                  <a:lnTo>
                    <a:pt x="1234" y="159"/>
                  </a:lnTo>
                  <a:lnTo>
                    <a:pt x="1248" y="195"/>
                  </a:lnTo>
                  <a:lnTo>
                    <a:pt x="1256" y="235"/>
                  </a:lnTo>
                  <a:lnTo>
                    <a:pt x="1260" y="275"/>
                  </a:lnTo>
                  <a:lnTo>
                    <a:pt x="1258" y="294"/>
                  </a:lnTo>
                  <a:lnTo>
                    <a:pt x="1257" y="312"/>
                  </a:lnTo>
                  <a:lnTo>
                    <a:pt x="1334" y="312"/>
                  </a:lnTo>
                  <a:lnTo>
                    <a:pt x="1355" y="314"/>
                  </a:lnTo>
                  <a:lnTo>
                    <a:pt x="1374" y="321"/>
                  </a:lnTo>
                  <a:lnTo>
                    <a:pt x="1392" y="332"/>
                  </a:lnTo>
                  <a:lnTo>
                    <a:pt x="1405" y="346"/>
                  </a:lnTo>
                  <a:lnTo>
                    <a:pt x="1416" y="364"/>
                  </a:lnTo>
                  <a:lnTo>
                    <a:pt x="1423" y="383"/>
                  </a:lnTo>
                  <a:lnTo>
                    <a:pt x="1425" y="404"/>
                  </a:lnTo>
                  <a:lnTo>
                    <a:pt x="1425" y="422"/>
                  </a:lnTo>
                  <a:lnTo>
                    <a:pt x="1720" y="422"/>
                  </a:lnTo>
                  <a:lnTo>
                    <a:pt x="1760" y="425"/>
                  </a:lnTo>
                  <a:lnTo>
                    <a:pt x="1798" y="435"/>
                  </a:lnTo>
                  <a:lnTo>
                    <a:pt x="1833" y="449"/>
                  </a:lnTo>
                  <a:lnTo>
                    <a:pt x="1866" y="469"/>
                  </a:lnTo>
                  <a:lnTo>
                    <a:pt x="1895" y="495"/>
                  </a:lnTo>
                  <a:lnTo>
                    <a:pt x="1919" y="525"/>
                  </a:lnTo>
                  <a:lnTo>
                    <a:pt x="1939" y="557"/>
                  </a:lnTo>
                  <a:lnTo>
                    <a:pt x="1955" y="592"/>
                  </a:lnTo>
                  <a:lnTo>
                    <a:pt x="1964" y="631"/>
                  </a:lnTo>
                  <a:lnTo>
                    <a:pt x="1967" y="672"/>
                  </a:lnTo>
                  <a:lnTo>
                    <a:pt x="1967" y="1151"/>
                  </a:lnTo>
                  <a:lnTo>
                    <a:pt x="1748" y="1396"/>
                  </a:lnTo>
                  <a:lnTo>
                    <a:pt x="1748" y="776"/>
                  </a:lnTo>
                  <a:lnTo>
                    <a:pt x="1746" y="750"/>
                  </a:lnTo>
                  <a:lnTo>
                    <a:pt x="1739" y="726"/>
                  </a:lnTo>
                  <a:lnTo>
                    <a:pt x="1726" y="703"/>
                  </a:lnTo>
                  <a:lnTo>
                    <a:pt x="1710" y="683"/>
                  </a:lnTo>
                  <a:lnTo>
                    <a:pt x="1692" y="667"/>
                  </a:lnTo>
                  <a:lnTo>
                    <a:pt x="1670" y="656"/>
                  </a:lnTo>
                  <a:lnTo>
                    <a:pt x="1645" y="648"/>
                  </a:lnTo>
                  <a:lnTo>
                    <a:pt x="1619" y="645"/>
                  </a:lnTo>
                  <a:lnTo>
                    <a:pt x="1425" y="645"/>
                  </a:lnTo>
                  <a:lnTo>
                    <a:pt x="1425" y="770"/>
                  </a:lnTo>
                  <a:lnTo>
                    <a:pt x="1423" y="791"/>
                  </a:lnTo>
                  <a:lnTo>
                    <a:pt x="1416" y="810"/>
                  </a:lnTo>
                  <a:lnTo>
                    <a:pt x="1405" y="827"/>
                  </a:lnTo>
                  <a:lnTo>
                    <a:pt x="1391" y="842"/>
                  </a:lnTo>
                  <a:lnTo>
                    <a:pt x="1374" y="853"/>
                  </a:lnTo>
                  <a:lnTo>
                    <a:pt x="1355" y="859"/>
                  </a:lnTo>
                  <a:lnTo>
                    <a:pt x="1334" y="862"/>
                  </a:lnTo>
                  <a:lnTo>
                    <a:pt x="641" y="862"/>
                  </a:lnTo>
                  <a:lnTo>
                    <a:pt x="620" y="859"/>
                  </a:lnTo>
                  <a:lnTo>
                    <a:pt x="600" y="853"/>
                  </a:lnTo>
                  <a:lnTo>
                    <a:pt x="583" y="842"/>
                  </a:lnTo>
                  <a:lnTo>
                    <a:pt x="569" y="827"/>
                  </a:lnTo>
                  <a:lnTo>
                    <a:pt x="558" y="810"/>
                  </a:lnTo>
                  <a:lnTo>
                    <a:pt x="552" y="791"/>
                  </a:lnTo>
                  <a:lnTo>
                    <a:pt x="548" y="770"/>
                  </a:lnTo>
                  <a:lnTo>
                    <a:pt x="548" y="645"/>
                  </a:lnTo>
                  <a:lnTo>
                    <a:pt x="351" y="645"/>
                  </a:lnTo>
                  <a:lnTo>
                    <a:pt x="325" y="648"/>
                  </a:lnTo>
                  <a:lnTo>
                    <a:pt x="301" y="656"/>
                  </a:lnTo>
                  <a:lnTo>
                    <a:pt x="279" y="667"/>
                  </a:lnTo>
                  <a:lnTo>
                    <a:pt x="260" y="683"/>
                  </a:lnTo>
                  <a:lnTo>
                    <a:pt x="244" y="703"/>
                  </a:lnTo>
                  <a:lnTo>
                    <a:pt x="232" y="726"/>
                  </a:lnTo>
                  <a:lnTo>
                    <a:pt x="224" y="750"/>
                  </a:lnTo>
                  <a:lnTo>
                    <a:pt x="222" y="776"/>
                  </a:lnTo>
                  <a:lnTo>
                    <a:pt x="222" y="2382"/>
                  </a:lnTo>
                  <a:lnTo>
                    <a:pt x="224" y="2408"/>
                  </a:lnTo>
                  <a:lnTo>
                    <a:pt x="232" y="2432"/>
                  </a:lnTo>
                  <a:lnTo>
                    <a:pt x="244" y="2455"/>
                  </a:lnTo>
                  <a:lnTo>
                    <a:pt x="260" y="2475"/>
                  </a:lnTo>
                  <a:lnTo>
                    <a:pt x="279" y="2491"/>
                  </a:lnTo>
                  <a:lnTo>
                    <a:pt x="301" y="2502"/>
                  </a:lnTo>
                  <a:lnTo>
                    <a:pt x="325" y="2510"/>
                  </a:lnTo>
                  <a:lnTo>
                    <a:pt x="351" y="2513"/>
                  </a:lnTo>
                  <a:lnTo>
                    <a:pt x="797" y="2513"/>
                  </a:lnTo>
                  <a:lnTo>
                    <a:pt x="733" y="2736"/>
                  </a:lnTo>
                  <a:lnTo>
                    <a:pt x="247" y="2736"/>
                  </a:lnTo>
                  <a:lnTo>
                    <a:pt x="208" y="2733"/>
                  </a:lnTo>
                  <a:lnTo>
                    <a:pt x="170" y="2723"/>
                  </a:lnTo>
                  <a:lnTo>
                    <a:pt x="134" y="2708"/>
                  </a:lnTo>
                  <a:lnTo>
                    <a:pt x="102" y="2687"/>
                  </a:lnTo>
                  <a:lnTo>
                    <a:pt x="72" y="2663"/>
                  </a:lnTo>
                  <a:lnTo>
                    <a:pt x="48" y="2633"/>
                  </a:lnTo>
                  <a:lnTo>
                    <a:pt x="28" y="2601"/>
                  </a:lnTo>
                  <a:lnTo>
                    <a:pt x="13" y="2566"/>
                  </a:lnTo>
                  <a:lnTo>
                    <a:pt x="3" y="2527"/>
                  </a:lnTo>
                  <a:lnTo>
                    <a:pt x="0" y="2486"/>
                  </a:lnTo>
                  <a:lnTo>
                    <a:pt x="0" y="672"/>
                  </a:lnTo>
                  <a:lnTo>
                    <a:pt x="3" y="631"/>
                  </a:lnTo>
                  <a:lnTo>
                    <a:pt x="13" y="592"/>
                  </a:lnTo>
                  <a:lnTo>
                    <a:pt x="28" y="557"/>
                  </a:lnTo>
                  <a:lnTo>
                    <a:pt x="48" y="525"/>
                  </a:lnTo>
                  <a:lnTo>
                    <a:pt x="72" y="495"/>
                  </a:lnTo>
                  <a:lnTo>
                    <a:pt x="102" y="471"/>
                  </a:lnTo>
                  <a:lnTo>
                    <a:pt x="134" y="450"/>
                  </a:lnTo>
                  <a:lnTo>
                    <a:pt x="170" y="435"/>
                  </a:lnTo>
                  <a:lnTo>
                    <a:pt x="208" y="425"/>
                  </a:lnTo>
                  <a:lnTo>
                    <a:pt x="247" y="422"/>
                  </a:lnTo>
                  <a:lnTo>
                    <a:pt x="548" y="422"/>
                  </a:lnTo>
                  <a:lnTo>
                    <a:pt x="548" y="404"/>
                  </a:lnTo>
                  <a:lnTo>
                    <a:pt x="552" y="383"/>
                  </a:lnTo>
                  <a:lnTo>
                    <a:pt x="558" y="364"/>
                  </a:lnTo>
                  <a:lnTo>
                    <a:pt x="569" y="347"/>
                  </a:lnTo>
                  <a:lnTo>
                    <a:pt x="583" y="332"/>
                  </a:lnTo>
                  <a:lnTo>
                    <a:pt x="600" y="321"/>
                  </a:lnTo>
                  <a:lnTo>
                    <a:pt x="620" y="314"/>
                  </a:lnTo>
                  <a:lnTo>
                    <a:pt x="641" y="312"/>
                  </a:lnTo>
                  <a:lnTo>
                    <a:pt x="716" y="312"/>
                  </a:lnTo>
                  <a:lnTo>
                    <a:pt x="714" y="294"/>
                  </a:lnTo>
                  <a:lnTo>
                    <a:pt x="714" y="275"/>
                  </a:lnTo>
                  <a:lnTo>
                    <a:pt x="716" y="235"/>
                  </a:lnTo>
                  <a:lnTo>
                    <a:pt x="726" y="195"/>
                  </a:lnTo>
                  <a:lnTo>
                    <a:pt x="739" y="159"/>
                  </a:lnTo>
                  <a:lnTo>
                    <a:pt x="758" y="126"/>
                  </a:lnTo>
                  <a:lnTo>
                    <a:pt x="780" y="95"/>
                  </a:lnTo>
                  <a:lnTo>
                    <a:pt x="808" y="67"/>
                  </a:lnTo>
                  <a:lnTo>
                    <a:pt x="838" y="44"/>
                  </a:lnTo>
                  <a:lnTo>
                    <a:pt x="871" y="25"/>
                  </a:lnTo>
                  <a:lnTo>
                    <a:pt x="908" y="11"/>
                  </a:lnTo>
                  <a:lnTo>
                    <a:pt x="946" y="3"/>
                  </a:lnTo>
                  <a:lnTo>
                    <a:pt x="98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0029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Immagine 9" descr="head.jp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2993622" y="3193471"/>
            <a:ext cx="6840539" cy="453597"/>
          </a:xfrm>
          <a:prstGeom prst="rect">
            <a:avLst/>
          </a:prstGeom>
        </p:spPr>
      </p:pic>
      <p:sp>
        <p:nvSpPr>
          <p:cNvPr id="16" name="Segnaposto numero diapositiva 15"/>
          <p:cNvSpPr>
            <a:spLocks noGrp="1"/>
          </p:cNvSpPr>
          <p:nvPr>
            <p:ph type="sldNum" sz="quarter" idx="4"/>
          </p:nvPr>
        </p:nvSpPr>
        <p:spPr>
          <a:xfrm>
            <a:off x="0" y="6272176"/>
            <a:ext cx="653447" cy="365250"/>
          </a:xfrm>
          <a:prstGeom prst="rect">
            <a:avLst/>
          </a:prstGeom>
        </p:spPr>
        <p:txBody>
          <a:bodyPr vert="horz" lIns="91440" tIns="45720" rIns="91440" bIns="45720" rtlCol="0" anchor="ctr"/>
          <a:lstStyle>
            <a:lvl1pPr algn="r">
              <a:defRPr sz="1200">
                <a:solidFill>
                  <a:schemeClr val="bg1"/>
                </a:solidFill>
              </a:defRPr>
            </a:lvl1pPr>
          </a:lstStyle>
          <a:p>
            <a:fld id="{D032C7DF-AA7D-254A-9233-1E83C1A6AA55}" type="slidenum">
              <a:rPr lang="it-IT" smtClean="0"/>
              <a:pPr/>
              <a:t>‹N›</a:t>
            </a:fld>
            <a:endParaRPr lang="it-IT" dirty="0"/>
          </a:p>
        </p:txBody>
      </p:sp>
    </p:spTree>
    <p:extLst>
      <p:ext uri="{BB962C8B-B14F-4D97-AF65-F5344CB8AC3E}">
        <p14:creationId xmlns:p14="http://schemas.microsoft.com/office/powerpoint/2010/main" val="19402058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54" r:id="rId6"/>
    <p:sldLayoutId id="2147483715" r:id="rId7"/>
    <p:sldLayoutId id="2147483716" r:id="rId8"/>
    <p:sldLayoutId id="2147483749" r:id="rId9"/>
    <p:sldLayoutId id="2147483750" r:id="rId10"/>
    <p:sldLayoutId id="2147483751" r:id="rId11"/>
    <p:sldLayoutId id="2147483752" r:id="rId12"/>
    <p:sldLayoutId id="2147483717" r:id="rId13"/>
    <p:sldLayoutId id="2147483753" r:id="rId14"/>
    <p:sldLayoutId id="2147483705" r:id="rId15"/>
  </p:sldLayoutIdLst>
  <p:txStyles>
    <p:titleStyle>
      <a:lvl1pPr algn="l" defTabSz="457200" rtl="0" eaLnBrk="1" latinLnBrk="0" hangingPunct="1">
        <a:spcBef>
          <a:spcPct val="0"/>
        </a:spcBef>
        <a:buNone/>
        <a:defRPr sz="3500" kern="1200">
          <a:solidFill>
            <a:srgbClr val="EE2324"/>
          </a:solidFill>
          <a:latin typeface="Arial"/>
          <a:ea typeface="+mj-ea"/>
          <a:cs typeface="Arial"/>
        </a:defRPr>
      </a:lvl1pPr>
    </p:titleStyle>
    <p:body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C2227"/>
            </a:gs>
            <a:gs pos="100000">
              <a:srgbClr val="7C0B0E"/>
            </a:gs>
          </a:gsLst>
          <a:path path="circle">
            <a:fillToRect l="50000" t="50000" r="50000" b="50000"/>
          </a:path>
        </a:gradFill>
        <a:effectLst/>
      </p:bgPr>
    </p:bg>
    <p:spTree>
      <p:nvGrpSpPr>
        <p:cNvPr id="1" name=""/>
        <p:cNvGrpSpPr/>
        <p:nvPr/>
      </p:nvGrpSpPr>
      <p:grpSpPr>
        <a:xfrm>
          <a:off x="0" y="0"/>
          <a:ext cx="0" cy="0"/>
          <a:chOff x="0" y="0"/>
          <a:chExt cx="0" cy="0"/>
        </a:xfrm>
      </p:grpSpPr>
      <p:pic>
        <p:nvPicPr>
          <p:cNvPr id="7" name="Picture 9" descr="pasted-image.pdf"/>
          <p:cNvPicPr>
            <a:picLocks noChangeAspect="1"/>
          </p:cNvPicPr>
          <p:nvPr userDrawn="1"/>
        </p:nvPicPr>
        <p:blipFill>
          <a:blip r:embed="rId4">
            <a:alphaModFix amt="69000"/>
            <a:extLst>
              <a:ext uri="{28A0092B-C50C-407E-A947-70E740481C1C}">
                <a14:useLocalDpi xmlns:a14="http://schemas.microsoft.com/office/drawing/2010/main" val="0"/>
              </a:ext>
            </a:extLst>
          </a:blip>
          <a:srcRect/>
          <a:stretch>
            <a:fillRect/>
          </a:stretch>
        </p:blipFill>
        <p:spPr bwMode="auto">
          <a:xfrm>
            <a:off x="600178" y="0"/>
            <a:ext cx="1805332" cy="6840538"/>
          </a:xfrm>
          <a:prstGeom prst="rect">
            <a:avLst/>
          </a:prstGeom>
          <a:noFill/>
          <a:ln>
            <a:noFill/>
          </a:ln>
          <a:effectLst/>
          <a:extLst>
            <a:ext uri="{909E8E84-426E-40dd-AFC4-6F175D3DCCD1}">
              <a14:hiddenFill xmlns="" xmlns:a14="http://schemas.microsoft.com/office/drawing/2010/main">
                <a:solidFill>
                  <a:srgbClr val="FFFFFF">
                    <a:alpha val="69165"/>
                  </a:srgbClr>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 name="Picture Placeholder 5"/>
          <p:cNvPicPr>
            <a:picLocks noChangeAspect="1"/>
          </p:cNvPicPr>
          <p:nvPr userDrawn="1"/>
        </p:nvPicPr>
        <p:blipFill>
          <a:blip r:embed="rId5">
            <a:biLevel thresh="25000"/>
          </a:blip>
          <a:srcRect l="393" r="393"/>
          <a:stretch>
            <a:fillRect/>
          </a:stretch>
        </p:blipFill>
        <p:spPr>
          <a:xfrm>
            <a:off x="10718294" y="6210442"/>
            <a:ext cx="749893" cy="438787"/>
          </a:xfrm>
          <a:prstGeom prst="rect">
            <a:avLst/>
          </a:prstGeom>
        </p:spPr>
      </p:pic>
    </p:spTree>
    <p:extLst>
      <p:ext uri="{BB962C8B-B14F-4D97-AF65-F5344CB8AC3E}">
        <p14:creationId xmlns:p14="http://schemas.microsoft.com/office/powerpoint/2010/main" val="1128062416"/>
      </p:ext>
    </p:extLst>
  </p:cSld>
  <p:clrMap bg1="lt1" tx1="dk1" bg2="lt2" tx2="dk2" accent1="accent1" accent2="accent2" accent3="accent3" accent4="accent4" accent5="accent5" accent6="accent6" hlink="hlink" folHlink="folHlink"/>
  <p:sldLayoutIdLst>
    <p:sldLayoutId id="2147483748" r:id="rId1"/>
    <p:sldLayoutId id="21474837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msdn.microsoft.com/it-it/library/z1zx9t92.aspx"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6B269F1B-86EB-4C87-83F6-00885961B238}"/>
              </a:ext>
            </a:extLst>
          </p:cNvPr>
          <p:cNvPicPr>
            <a:picLocks noGrp="1" noChangeAspect="1"/>
          </p:cNvPicPr>
          <p:nvPr>
            <p:ph type="pic" sz="quarter" idx="12"/>
          </p:nvPr>
        </p:nvPicPr>
        <p:blipFill>
          <a:blip r:embed="rId2"/>
          <a:stretch>
            <a:fillRect/>
          </a:stretch>
        </p:blipFill>
        <p:spPr>
          <a:xfrm>
            <a:off x="7887855" y="4676167"/>
            <a:ext cx="3288145" cy="625019"/>
          </a:xfrm>
        </p:spPr>
      </p:pic>
      <p:sp>
        <p:nvSpPr>
          <p:cNvPr id="3" name="Text Placeholder 2"/>
          <p:cNvSpPr>
            <a:spLocks noGrp="1"/>
          </p:cNvSpPr>
          <p:nvPr>
            <p:ph type="body" sz="quarter" idx="11"/>
          </p:nvPr>
        </p:nvSpPr>
        <p:spPr>
          <a:xfrm>
            <a:off x="575563" y="2918691"/>
            <a:ext cx="4652219" cy="1301752"/>
          </a:xfrm>
        </p:spPr>
        <p:txBody>
          <a:bodyPr/>
          <a:lstStyle/>
          <a:p>
            <a:r>
              <a:rPr lang="it-IT"/>
              <a:t>SVILUPPO SOFTWARE</a:t>
            </a:r>
          </a:p>
          <a:p>
            <a:r>
              <a:rPr lang="it-IT"/>
              <a:t>Corso ITS Sviluppatore Cloud – UF06</a:t>
            </a:r>
            <a:endParaRPr lang="it-IT" dirty="0"/>
          </a:p>
        </p:txBody>
      </p:sp>
    </p:spTree>
    <p:extLst>
      <p:ext uri="{BB962C8B-B14F-4D97-AF65-F5344CB8AC3E}">
        <p14:creationId xmlns:p14="http://schemas.microsoft.com/office/powerpoint/2010/main" val="2252784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Il processo di compilazione</a:t>
            </a:r>
            <a:endParaRPr lang="it-IT" dirty="0"/>
          </a:p>
        </p:txBody>
      </p:sp>
      <p:sp>
        <p:nvSpPr>
          <p:cNvPr id="4" name="Content Placeholder 1">
            <a:extLst>
              <a:ext uri="{FF2B5EF4-FFF2-40B4-BE49-F238E27FC236}">
                <a16:creationId xmlns:a16="http://schemas.microsoft.com/office/drawing/2014/main" id="{C5768A8E-F615-4AD9-ACC2-C722456D5005}"/>
              </a:ext>
            </a:extLst>
          </p:cNvPr>
          <p:cNvSpPr txBox="1">
            <a:spLocks/>
          </p:cNvSpPr>
          <p:nvPr/>
        </p:nvSpPr>
        <p:spPr>
          <a:xfrm>
            <a:off x="6433432" y="1101276"/>
            <a:ext cx="5259804" cy="5299524"/>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Clr>
                <a:srgbClr val="C00000"/>
              </a:buClr>
              <a:buFont typeface="Wingdings" panose="05000000000000000000" pitchFamily="2" charset="2"/>
              <a:buChar char="ü"/>
            </a:pPr>
            <a:r>
              <a:rPr lang="it-IT" dirty="0"/>
              <a:t>La trasformazione dei sorgenti in un programma eseguibile avviene in due fasi: </a:t>
            </a:r>
          </a:p>
          <a:p>
            <a:pPr lvl="1">
              <a:buFont typeface="Wingdings" panose="05000000000000000000" pitchFamily="2" charset="2"/>
              <a:buChar char="§"/>
            </a:pPr>
            <a:r>
              <a:rPr lang="it-IT" sz="1400" b="1" dirty="0">
                <a:solidFill>
                  <a:srgbClr val="C00000"/>
                </a:solidFill>
              </a:rPr>
              <a:t>compilazione</a:t>
            </a:r>
            <a:r>
              <a:rPr lang="it-IT" sz="1400" dirty="0"/>
              <a:t>, e</a:t>
            </a:r>
          </a:p>
          <a:p>
            <a:pPr lvl="1">
              <a:buFont typeface="Wingdings" panose="05000000000000000000" pitchFamily="2" charset="2"/>
              <a:buChar char="§"/>
            </a:pPr>
            <a:r>
              <a:rPr lang="it-IT" sz="1400" b="1" dirty="0" err="1">
                <a:solidFill>
                  <a:srgbClr val="C00000"/>
                </a:solidFill>
              </a:rPr>
              <a:t>linking</a:t>
            </a:r>
            <a:br>
              <a:rPr lang="it-IT" dirty="0"/>
            </a:br>
            <a:endParaRPr lang="it-IT" dirty="0"/>
          </a:p>
          <a:p>
            <a:pPr marL="342900" indent="-342900">
              <a:buClr>
                <a:srgbClr val="C00000"/>
              </a:buClr>
              <a:buFont typeface="Wingdings" panose="05000000000000000000" pitchFamily="2" charset="2"/>
              <a:buChar char="ü"/>
            </a:pPr>
            <a:r>
              <a:rPr lang="it-IT" dirty="0"/>
              <a:t>Nel </a:t>
            </a:r>
            <a:r>
              <a:rPr lang="it-IT" dirty="0" err="1"/>
              <a:t>linking</a:t>
            </a:r>
            <a:r>
              <a:rPr lang="it-IT" dirty="0"/>
              <a:t> possono essere "collegate" </a:t>
            </a:r>
            <a:r>
              <a:rPr lang="it-IT" b="1" dirty="0">
                <a:solidFill>
                  <a:srgbClr val="C00000"/>
                </a:solidFill>
              </a:rPr>
              <a:t>librerie</a:t>
            </a:r>
            <a:r>
              <a:rPr lang="it-IT" dirty="0">
                <a:solidFill>
                  <a:srgbClr val="C00000"/>
                </a:solidFill>
              </a:rPr>
              <a:t> </a:t>
            </a:r>
            <a:r>
              <a:rPr lang="it-IT" b="1" dirty="0">
                <a:solidFill>
                  <a:srgbClr val="C00000"/>
                </a:solidFill>
              </a:rPr>
              <a:t>esterne</a:t>
            </a:r>
            <a:r>
              <a:rPr lang="it-IT" dirty="0"/>
              <a:t> che vengono incluse nell'eseguibile prodotto.</a:t>
            </a:r>
            <a:br>
              <a:rPr lang="it-IT" dirty="0"/>
            </a:br>
            <a:endParaRPr lang="it-IT" dirty="0"/>
          </a:p>
          <a:p>
            <a:pPr marL="342900" indent="-342900">
              <a:buClr>
                <a:srgbClr val="C00000"/>
              </a:buClr>
              <a:buFont typeface="Wingdings" panose="05000000000000000000" pitchFamily="2" charset="2"/>
              <a:buChar char="ü"/>
            </a:pPr>
            <a:r>
              <a:rPr lang="it-IT" dirty="0"/>
              <a:t>Il risultato della compilazione è un eseguibile scritto in </a:t>
            </a:r>
            <a:r>
              <a:rPr lang="it-IT" b="1" dirty="0">
                <a:solidFill>
                  <a:srgbClr val="C00000"/>
                </a:solidFill>
              </a:rPr>
              <a:t>codice macchina</a:t>
            </a:r>
            <a:r>
              <a:rPr lang="it-IT" dirty="0">
                <a:solidFill>
                  <a:srgbClr val="C00000"/>
                </a:solidFill>
              </a:rPr>
              <a:t> </a:t>
            </a:r>
            <a:r>
              <a:rPr lang="it-IT" dirty="0"/>
              <a:t>(il programma può essere eseguito solo sul processore e il sistema operativo per cui è stato compilato).</a:t>
            </a:r>
          </a:p>
          <a:p>
            <a:pPr lvl="1">
              <a:buClr>
                <a:srgbClr val="C00000"/>
              </a:buClr>
              <a:buFont typeface="Wingdings" panose="05000000000000000000" pitchFamily="2" charset="2"/>
              <a:buChar char="§"/>
            </a:pPr>
            <a:r>
              <a:rPr lang="it-IT" sz="1400" dirty="0"/>
              <a:t>è comunque possibile fare </a:t>
            </a:r>
            <a:r>
              <a:rPr lang="it-IT" sz="1400" i="1" dirty="0"/>
              <a:t>cross compilation </a:t>
            </a:r>
            <a:r>
              <a:rPr lang="it-IT" sz="1400" dirty="0"/>
              <a:t>(cioè compilare per architetture differenti!)</a:t>
            </a:r>
          </a:p>
        </p:txBody>
      </p:sp>
      <p:pic>
        <p:nvPicPr>
          <p:cNvPr id="5" name="Picture 2" descr="https://lh3.googleusercontent.com/Cu1aUc0Xs_sPr71olaQ1u_XxejkIQFB3IARcpbCJ0BTwkGNHizLGncnw__AkzT-pkXDzWHe2BbE8I40w1oTFu6GTfO9p2EHwL6Fd2MRO2TXAwL0FIyN-kQrCOHlOS3_uztxd0BjxO6sdHW8">
            <a:extLst>
              <a:ext uri="{FF2B5EF4-FFF2-40B4-BE49-F238E27FC236}">
                <a16:creationId xmlns:a16="http://schemas.microsoft.com/office/drawing/2014/main" id="{9AFE21AE-A92D-45ED-9CB4-72AF293B9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808" y="1565988"/>
            <a:ext cx="5616624" cy="455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3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Il linguaggio C#</a:t>
            </a:r>
            <a:endParaRPr lang="it-IT" dirty="0"/>
          </a:p>
        </p:txBody>
      </p:sp>
      <p:sp>
        <p:nvSpPr>
          <p:cNvPr id="4" name="Content Placeholder 1">
            <a:extLst>
              <a:ext uri="{FF2B5EF4-FFF2-40B4-BE49-F238E27FC236}">
                <a16:creationId xmlns:a16="http://schemas.microsoft.com/office/drawing/2014/main" id="{250DB19E-02D7-4A00-BAFB-4654346CB93B}"/>
              </a:ext>
            </a:extLst>
          </p:cNvPr>
          <p:cNvSpPr txBox="1">
            <a:spLocks/>
          </p:cNvSpPr>
          <p:nvPr/>
        </p:nvSpPr>
        <p:spPr>
          <a:xfrm>
            <a:off x="816808" y="1163049"/>
            <a:ext cx="10692765" cy="4514439"/>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Clr>
                <a:srgbClr val="C00000"/>
              </a:buClr>
              <a:buFont typeface="Wingdings" panose="05000000000000000000" pitchFamily="2" charset="2"/>
              <a:buChar char="ü"/>
            </a:pPr>
            <a:r>
              <a:rPr lang="it-IT" dirty="0"/>
              <a:t>C# è un linguaggio di programmazione </a:t>
            </a:r>
            <a:r>
              <a:rPr lang="it-IT" b="1" dirty="0">
                <a:solidFill>
                  <a:srgbClr val="C00000"/>
                </a:solidFill>
              </a:rPr>
              <a:t>compilato </a:t>
            </a:r>
            <a:r>
              <a:rPr lang="it-IT" dirty="0"/>
              <a:t>di tipo </a:t>
            </a:r>
            <a:r>
              <a:rPr lang="it-IT" b="1" dirty="0">
                <a:solidFill>
                  <a:srgbClr val="C00000"/>
                </a:solidFill>
              </a:rPr>
              <a:t>imperativo</a:t>
            </a:r>
            <a:r>
              <a:rPr lang="it-IT" dirty="0"/>
              <a:t>:</a:t>
            </a:r>
          </a:p>
          <a:p>
            <a:pPr lvl="1">
              <a:buClr>
                <a:srgbClr val="C00000"/>
              </a:buClr>
              <a:buFont typeface="Wingdings" panose="05000000000000000000" pitchFamily="2" charset="2"/>
              <a:buChar char="§"/>
            </a:pPr>
            <a:r>
              <a:rPr lang="it-IT" sz="1400" dirty="0"/>
              <a:t>prescrive le operazioni che il processore deve compiere</a:t>
            </a:r>
          </a:p>
          <a:p>
            <a:pPr lvl="1">
              <a:buClr>
                <a:srgbClr val="C00000"/>
              </a:buClr>
              <a:buFont typeface="Wingdings" panose="05000000000000000000" pitchFamily="2" charset="2"/>
              <a:buChar char="§"/>
            </a:pPr>
            <a:r>
              <a:rPr lang="it-IT" sz="1400" dirty="0"/>
              <a:t>l'esecuzione delle istruzioni avviene nell’ordine in cui appaiono nel programma</a:t>
            </a:r>
            <a:r>
              <a:rPr lang="it-IT" sz="1400" i="1" dirty="0"/>
              <a:t> (eccezione: strutture di controllo)</a:t>
            </a:r>
            <a:endParaRPr lang="it-IT" sz="1400" dirty="0"/>
          </a:p>
          <a:p>
            <a:endParaRPr lang="it-IT" dirty="0"/>
          </a:p>
          <a:p>
            <a:pPr algn="ctr"/>
            <a:r>
              <a:rPr lang="it-IT" b="1" dirty="0">
                <a:solidFill>
                  <a:srgbClr val="C00000"/>
                </a:solidFill>
              </a:rPr>
              <a:t>Programma = Algoritmi + Strutture Dati </a:t>
            </a:r>
            <a:r>
              <a:rPr lang="it-IT" b="1" i="1" dirty="0">
                <a:solidFill>
                  <a:srgbClr val="C00000"/>
                </a:solidFill>
              </a:rPr>
              <a:t>(N. Wirth, circa 1976)</a:t>
            </a:r>
            <a:endParaRPr lang="it-IT" dirty="0">
              <a:solidFill>
                <a:srgbClr val="C00000"/>
              </a:solidFill>
            </a:endParaRPr>
          </a:p>
          <a:p>
            <a:br>
              <a:rPr lang="it-IT" dirty="0"/>
            </a:br>
            <a:endParaRPr lang="it-IT" dirty="0"/>
          </a:p>
          <a:p>
            <a:pPr marL="342900" indent="-342900">
              <a:buClr>
                <a:srgbClr val="C00000"/>
              </a:buClr>
              <a:buFont typeface="Wingdings" panose="05000000000000000000" pitchFamily="2" charset="2"/>
              <a:buChar char="ü"/>
            </a:pPr>
            <a:r>
              <a:rPr lang="it-IT" dirty="0"/>
              <a:t>La struttura del programma consiste in:</a:t>
            </a:r>
          </a:p>
          <a:p>
            <a:pPr lvl="1">
              <a:buClr>
                <a:srgbClr val="C00000"/>
              </a:buClr>
              <a:buFont typeface="Wingdings" panose="05000000000000000000" pitchFamily="2" charset="2"/>
              <a:buChar char="§"/>
            </a:pPr>
            <a:r>
              <a:rPr lang="it-IT" sz="1400" dirty="0"/>
              <a:t>una parte di dichiarazione in cui si dichiarano tutte le variabili del programma e il loro tipo</a:t>
            </a:r>
          </a:p>
          <a:p>
            <a:pPr lvl="1">
              <a:buClr>
                <a:srgbClr val="C00000"/>
              </a:buClr>
              <a:buFont typeface="Wingdings" panose="05000000000000000000" pitchFamily="2" charset="2"/>
              <a:buChar char="§"/>
            </a:pPr>
            <a:r>
              <a:rPr lang="it-IT" sz="1400" dirty="0"/>
              <a:t>una parte che descrive l’algoritmo risolutivo utilizzato, mediante istruzioni del linguaggio. Le istruzioni si dividono in:</a:t>
            </a:r>
          </a:p>
          <a:p>
            <a:pPr lvl="2">
              <a:buClr>
                <a:srgbClr val="C00000"/>
              </a:buClr>
            </a:pPr>
            <a:r>
              <a:rPr lang="it-IT" sz="1400" dirty="0"/>
              <a:t>istruzioni di lettura e scrittura</a:t>
            </a:r>
          </a:p>
          <a:p>
            <a:pPr lvl="2">
              <a:buClr>
                <a:srgbClr val="C00000"/>
              </a:buClr>
            </a:pPr>
            <a:r>
              <a:rPr lang="it-IT" sz="1400" dirty="0"/>
              <a:t>istruzioni di assegnamento (astrazione di cella di memoria)</a:t>
            </a:r>
          </a:p>
          <a:p>
            <a:pPr lvl="2">
              <a:buClr>
                <a:srgbClr val="C00000"/>
              </a:buClr>
            </a:pPr>
            <a:r>
              <a:rPr lang="it-IT" sz="1400" dirty="0"/>
              <a:t>istruzioni di controllo</a:t>
            </a:r>
            <a:br>
              <a:rPr lang="it-IT" dirty="0"/>
            </a:br>
            <a:endParaRPr lang="it-IT" dirty="0"/>
          </a:p>
        </p:txBody>
      </p:sp>
    </p:spTree>
    <p:extLst>
      <p:ext uri="{BB962C8B-B14F-4D97-AF65-F5344CB8AC3E}">
        <p14:creationId xmlns:p14="http://schemas.microsoft.com/office/powerpoint/2010/main" val="3708806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I linguaggi a Virtual Machine</a:t>
            </a:r>
            <a:endParaRPr lang="it-IT" dirty="0"/>
          </a:p>
        </p:txBody>
      </p:sp>
      <p:pic>
        <p:nvPicPr>
          <p:cNvPr id="4" name="Picture 2" descr="Dal codice C# all'esecuzione nel computer">
            <a:extLst>
              <a:ext uri="{FF2B5EF4-FFF2-40B4-BE49-F238E27FC236}">
                <a16:creationId xmlns:a16="http://schemas.microsoft.com/office/drawing/2014/main" id="{3BF711F6-7151-43F9-B5A1-A0AD1010D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910" y="1118736"/>
            <a:ext cx="5904656" cy="527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003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Come è fatto un programma C#</a:t>
            </a:r>
            <a:endParaRPr lang="it-IT" dirty="0"/>
          </a:p>
        </p:txBody>
      </p:sp>
      <p:sp>
        <p:nvSpPr>
          <p:cNvPr id="4" name="Content Placeholder 1">
            <a:extLst>
              <a:ext uri="{FF2B5EF4-FFF2-40B4-BE49-F238E27FC236}">
                <a16:creationId xmlns:a16="http://schemas.microsoft.com/office/drawing/2014/main" id="{C7F54ADB-00A9-4040-8882-390EEDE272C8}"/>
              </a:ext>
            </a:extLst>
          </p:cNvPr>
          <p:cNvSpPr txBox="1">
            <a:spLocks/>
          </p:cNvSpPr>
          <p:nvPr/>
        </p:nvSpPr>
        <p:spPr>
          <a:xfrm>
            <a:off x="816808" y="1163049"/>
            <a:ext cx="10692765" cy="4514439"/>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a:t>Ogni programma in C#:</a:t>
            </a:r>
          </a:p>
          <a:p>
            <a:pPr marL="342900" indent="-342900">
              <a:buClr>
                <a:srgbClr val="C00000"/>
              </a:buClr>
              <a:buFont typeface="Wingdings" panose="05000000000000000000" pitchFamily="2" charset="2"/>
              <a:buChar char="ü"/>
            </a:pPr>
            <a:r>
              <a:rPr lang="it-IT" dirty="0"/>
              <a:t>consiste di </a:t>
            </a:r>
            <a:r>
              <a:rPr lang="it-IT" b="1" dirty="0">
                <a:solidFill>
                  <a:srgbClr val="C00000"/>
                </a:solidFill>
              </a:rPr>
              <a:t>uno o più file .</a:t>
            </a:r>
            <a:r>
              <a:rPr lang="it-IT" b="1" dirty="0" err="1">
                <a:solidFill>
                  <a:srgbClr val="C00000"/>
                </a:solidFill>
              </a:rPr>
              <a:t>cs</a:t>
            </a:r>
            <a:endParaRPr lang="it-IT" dirty="0"/>
          </a:p>
          <a:p>
            <a:pPr marL="342900" indent="-342900">
              <a:buClr>
                <a:srgbClr val="C00000"/>
              </a:buClr>
              <a:buFont typeface="Wingdings" panose="05000000000000000000" pitchFamily="2" charset="2"/>
              <a:buChar char="ü"/>
            </a:pPr>
            <a:r>
              <a:rPr lang="it-IT" dirty="0"/>
              <a:t>deve contenere una </a:t>
            </a:r>
            <a:r>
              <a:rPr lang="it-IT" b="1" dirty="0">
                <a:solidFill>
                  <a:srgbClr val="C00000"/>
                </a:solidFill>
              </a:rPr>
              <a:t>funzione </a:t>
            </a:r>
            <a:r>
              <a:rPr lang="it-IT" b="1" dirty="0" err="1">
                <a:solidFill>
                  <a:srgbClr val="C00000"/>
                </a:solidFill>
              </a:rPr>
              <a:t>main</a:t>
            </a:r>
            <a:r>
              <a:rPr lang="it-IT" b="1" dirty="0">
                <a:solidFill>
                  <a:srgbClr val="C00000"/>
                </a:solidFill>
              </a:rPr>
              <a:t> specifica</a:t>
            </a:r>
            <a:r>
              <a:rPr lang="it-IT" dirty="0"/>
              <a:t>, di questo formato:</a:t>
            </a:r>
            <a:br>
              <a:rPr lang="it-IT" dirty="0"/>
            </a:br>
            <a:br>
              <a:rPr lang="it-IT" sz="1000" dirty="0"/>
            </a:br>
            <a:r>
              <a:rPr lang="it-IT" dirty="0" err="1">
                <a:latin typeface="Courier New" panose="02070309020205020404" pitchFamily="49" charset="0"/>
                <a:cs typeface="Courier New" panose="02070309020205020404" pitchFamily="49" charset="0"/>
              </a:rPr>
              <a:t>static</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void</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Main</a:t>
            </a:r>
            <a:r>
              <a:rPr lang="it-IT" dirty="0">
                <a:latin typeface="Courier New" panose="02070309020205020404" pitchFamily="49" charset="0"/>
                <a:cs typeface="Courier New" panose="02070309020205020404" pitchFamily="49" charset="0"/>
              </a:rPr>
              <a:t>(</a:t>
            </a:r>
            <a:r>
              <a:rPr lang="it-IT" dirty="0" err="1">
                <a:latin typeface="Courier New" panose="02070309020205020404" pitchFamily="49" charset="0"/>
                <a:cs typeface="Courier New" panose="02070309020205020404" pitchFamily="49" charset="0"/>
              </a:rPr>
              <a:t>string</a:t>
            </a:r>
            <a:r>
              <a:rPr lang="it-IT" dirty="0">
                <a:latin typeface="Courier New" panose="02070309020205020404" pitchFamily="49" charset="0"/>
                <a:cs typeface="Courier New" panose="02070309020205020404" pitchFamily="49" charset="0"/>
              </a:rPr>
              <a:t>[] </a:t>
            </a:r>
            <a:r>
              <a:rPr lang="it-IT" dirty="0" err="1">
                <a:latin typeface="Courier New" panose="02070309020205020404" pitchFamily="49" charset="0"/>
                <a:cs typeface="Courier New" panose="02070309020205020404" pitchFamily="49" charset="0"/>
              </a:rPr>
              <a:t>args</a:t>
            </a:r>
            <a:r>
              <a:rPr lang="it-IT" dirty="0">
                <a:latin typeface="Courier New" panose="02070309020205020404" pitchFamily="49" charset="0"/>
                <a:cs typeface="Courier New" panose="02070309020205020404" pitchFamily="49" charset="0"/>
              </a:rPr>
              <a:t>) { ... }</a:t>
            </a:r>
          </a:p>
          <a:p>
            <a:endParaRPr lang="it-IT" dirty="0">
              <a:latin typeface="Courier New" panose="02070309020205020404" pitchFamily="49" charset="0"/>
              <a:cs typeface="Courier New" panose="02070309020205020404" pitchFamily="49" charset="0"/>
            </a:endParaRPr>
          </a:p>
          <a:p>
            <a:r>
              <a:rPr lang="it-IT" dirty="0"/>
              <a:t>La sintassi del linguaggio C# consiste di:</a:t>
            </a:r>
          </a:p>
          <a:p>
            <a:pPr marL="342900" indent="-342900">
              <a:buClr>
                <a:srgbClr val="C00000"/>
              </a:buClr>
              <a:buFont typeface="Wingdings" panose="05000000000000000000" pitchFamily="2" charset="2"/>
              <a:buChar char="ü"/>
            </a:pPr>
            <a:r>
              <a:rPr lang="it-IT" dirty="0"/>
              <a:t>struttura generale del programma (funzioni, variabili, costanti, operazioni)</a:t>
            </a:r>
          </a:p>
          <a:p>
            <a:pPr marL="342900" indent="-342900">
              <a:buClr>
                <a:srgbClr val="C00000"/>
              </a:buClr>
              <a:buFont typeface="Wingdings" panose="05000000000000000000" pitchFamily="2" charset="2"/>
              <a:buChar char="ü"/>
            </a:pPr>
            <a:r>
              <a:rPr lang="it-IT" dirty="0"/>
              <a:t>strutture di controllo (</a:t>
            </a:r>
            <a:r>
              <a:rPr lang="it-IT" dirty="0" err="1"/>
              <a:t>if</a:t>
            </a:r>
            <a:r>
              <a:rPr lang="it-IT" dirty="0"/>
              <a:t>, for, </a:t>
            </a:r>
            <a:r>
              <a:rPr lang="it-IT" dirty="0" err="1"/>
              <a:t>while</a:t>
            </a:r>
            <a:r>
              <a:rPr lang="it-IT" dirty="0"/>
              <a:t>, switch)</a:t>
            </a:r>
          </a:p>
          <a:p>
            <a:endParaRPr lang="it-IT" i="1" dirty="0">
              <a:solidFill>
                <a:srgbClr val="C00000"/>
              </a:solidFill>
            </a:endParaRPr>
          </a:p>
          <a:p>
            <a:pPr marL="342900" indent="-342900">
              <a:buClr>
                <a:srgbClr val="C00000"/>
              </a:buClr>
              <a:buFont typeface="Wingdings" panose="05000000000000000000" pitchFamily="2" charset="2"/>
              <a:buChar char="ü"/>
            </a:pPr>
            <a:r>
              <a:rPr lang="it-IT" i="1" dirty="0"/>
              <a:t>classi e </a:t>
            </a:r>
            <a:r>
              <a:rPr lang="it-IT" b="1" i="1" dirty="0">
                <a:solidFill>
                  <a:srgbClr val="C00000"/>
                </a:solidFill>
              </a:rPr>
              <a:t>oggetti</a:t>
            </a:r>
          </a:p>
          <a:p>
            <a:pPr marL="342900" indent="-342900">
              <a:buClr>
                <a:srgbClr val="C00000"/>
              </a:buClr>
              <a:buFont typeface="Wingdings" panose="05000000000000000000" pitchFamily="2" charset="2"/>
              <a:buChar char="ü"/>
            </a:pPr>
            <a:endParaRPr lang="it-IT" b="1" i="1" dirty="0">
              <a:solidFill>
                <a:srgbClr val="C00000"/>
              </a:solidFill>
            </a:endParaRPr>
          </a:p>
          <a:p>
            <a:pPr algn="ctr">
              <a:buClr>
                <a:srgbClr val="C00000"/>
              </a:buClr>
            </a:pPr>
            <a:r>
              <a:rPr lang="it-IT" u="sng" dirty="0">
                <a:hlinkClick r:id="rId2"/>
              </a:rPr>
              <a:t>https://msdn.microsoft.com/it-it/library/z1zx9t92.aspx</a:t>
            </a:r>
            <a:endParaRPr lang="it-IT" i="1" dirty="0">
              <a:solidFill>
                <a:srgbClr val="C00000"/>
              </a:solidFill>
            </a:endParaRPr>
          </a:p>
          <a:p>
            <a:endParaRPr lang="it-IT"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9637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Quando scriviamo codice....</a:t>
            </a:r>
            <a:endParaRPr lang="it-IT" dirty="0"/>
          </a:p>
        </p:txBody>
      </p:sp>
      <p:sp>
        <p:nvSpPr>
          <p:cNvPr id="4" name="Content Placeholder 1">
            <a:extLst>
              <a:ext uri="{FF2B5EF4-FFF2-40B4-BE49-F238E27FC236}">
                <a16:creationId xmlns:a16="http://schemas.microsoft.com/office/drawing/2014/main" id="{CEBE2CFC-EBEE-4582-B5A1-DB44FD3EDCBC}"/>
              </a:ext>
            </a:extLst>
          </p:cNvPr>
          <p:cNvSpPr txBox="1">
            <a:spLocks/>
          </p:cNvSpPr>
          <p:nvPr/>
        </p:nvSpPr>
        <p:spPr>
          <a:xfrm>
            <a:off x="816808" y="1163049"/>
            <a:ext cx="10692765" cy="4514439"/>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ü"/>
            </a:pPr>
            <a:r>
              <a:rPr lang="it-IT" b="1" dirty="0">
                <a:solidFill>
                  <a:srgbClr val="C00000"/>
                </a:solidFill>
              </a:rPr>
              <a:t>Code Style</a:t>
            </a:r>
            <a:r>
              <a:rPr lang="it-IT" dirty="0"/>
              <a:t>: insieme di sane abitudini, oltre alla scrittura corretta del codice.</a:t>
            </a:r>
          </a:p>
          <a:p>
            <a:endParaRPr lang="it-IT" dirty="0"/>
          </a:p>
          <a:p>
            <a:pPr marL="342900" indent="-342900">
              <a:buClr>
                <a:srgbClr val="C00000"/>
              </a:buClr>
              <a:buFont typeface="Wingdings" panose="05000000000000000000" pitchFamily="2" charset="2"/>
              <a:buChar char="ü"/>
            </a:pPr>
            <a:r>
              <a:rPr lang="it-IT" dirty="0"/>
              <a:t>Ad esempio:</a:t>
            </a:r>
          </a:p>
          <a:p>
            <a:pPr lvl="1">
              <a:buFont typeface="Wingdings" panose="05000000000000000000" pitchFamily="2" charset="2"/>
              <a:buChar char="§"/>
            </a:pPr>
            <a:r>
              <a:rPr lang="it-IT" sz="1400" b="1" dirty="0">
                <a:solidFill>
                  <a:srgbClr val="C00000"/>
                </a:solidFill>
              </a:rPr>
              <a:t>indentare</a:t>
            </a:r>
            <a:r>
              <a:rPr lang="it-IT" sz="1400" b="1" dirty="0"/>
              <a:t> </a:t>
            </a:r>
            <a:r>
              <a:rPr lang="it-IT" sz="1400" dirty="0"/>
              <a:t>il codice</a:t>
            </a:r>
          </a:p>
          <a:p>
            <a:pPr lvl="1">
              <a:buFont typeface="Wingdings" panose="05000000000000000000" pitchFamily="2" charset="2"/>
              <a:buChar char="§"/>
            </a:pPr>
            <a:r>
              <a:rPr lang="it-IT" sz="1400" b="1" dirty="0">
                <a:solidFill>
                  <a:srgbClr val="C00000"/>
                </a:solidFill>
              </a:rPr>
              <a:t>commentare</a:t>
            </a:r>
            <a:r>
              <a:rPr lang="it-IT" sz="1400" b="1" dirty="0"/>
              <a:t> </a:t>
            </a:r>
            <a:r>
              <a:rPr lang="it-IT" sz="1400" dirty="0"/>
              <a:t>il codice (per se stessi e per gli altri)</a:t>
            </a:r>
          </a:p>
          <a:p>
            <a:pPr lvl="1">
              <a:buClr>
                <a:srgbClr val="C00000"/>
              </a:buClr>
              <a:buFont typeface="Wingdings" panose="05000000000000000000" pitchFamily="2" charset="2"/>
              <a:buChar char="§"/>
            </a:pPr>
            <a:r>
              <a:rPr lang="it-IT" sz="1400" dirty="0"/>
              <a:t>scegliere un </a:t>
            </a:r>
            <a:r>
              <a:rPr lang="it-IT" sz="1400" b="1" dirty="0">
                <a:solidFill>
                  <a:srgbClr val="C00000"/>
                </a:solidFill>
              </a:rPr>
              <a:t>modo coerente </a:t>
            </a:r>
            <a:r>
              <a:rPr lang="it-IT" sz="1400" dirty="0"/>
              <a:t>di scrivere il codice (parentesi graffe a capo o non a capo, spaziature...)</a:t>
            </a:r>
          </a:p>
          <a:p>
            <a:pPr lvl="1">
              <a:buClr>
                <a:srgbClr val="C00000"/>
              </a:buClr>
              <a:buFont typeface="Wingdings" panose="05000000000000000000" pitchFamily="2" charset="2"/>
              <a:buChar char="§"/>
            </a:pPr>
            <a:r>
              <a:rPr lang="it-IT" sz="1400" dirty="0"/>
              <a:t>scegliere </a:t>
            </a:r>
            <a:r>
              <a:rPr lang="it-IT" sz="1400" b="1" dirty="0">
                <a:solidFill>
                  <a:srgbClr val="C00000"/>
                </a:solidFill>
              </a:rPr>
              <a:t>nomi lunghi </a:t>
            </a:r>
            <a:r>
              <a:rPr lang="it-IT" sz="1400" dirty="0"/>
              <a:t>ed </a:t>
            </a:r>
            <a:r>
              <a:rPr lang="it-IT" sz="1400" b="1" dirty="0">
                <a:solidFill>
                  <a:srgbClr val="C00000"/>
                </a:solidFill>
              </a:rPr>
              <a:t>esplicativi</a:t>
            </a:r>
            <a:r>
              <a:rPr lang="it-IT" sz="1400" b="1" dirty="0"/>
              <a:t> </a:t>
            </a:r>
            <a:r>
              <a:rPr lang="it-IT" sz="1400" dirty="0"/>
              <a:t>per le variabili</a:t>
            </a:r>
          </a:p>
        </p:txBody>
      </p:sp>
    </p:spTree>
    <p:extLst>
      <p:ext uri="{BB962C8B-B14F-4D97-AF65-F5344CB8AC3E}">
        <p14:creationId xmlns:p14="http://schemas.microsoft.com/office/powerpoint/2010/main" val="910130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Esercizi</a:t>
            </a:r>
            <a:endParaRPr lang="it-IT" dirty="0"/>
          </a:p>
        </p:txBody>
      </p:sp>
      <p:sp>
        <p:nvSpPr>
          <p:cNvPr id="4" name="Content Placeholder 1">
            <a:extLst>
              <a:ext uri="{FF2B5EF4-FFF2-40B4-BE49-F238E27FC236}">
                <a16:creationId xmlns:a16="http://schemas.microsoft.com/office/drawing/2014/main" id="{75FACA4F-3D74-46BC-A01C-C10010FA20BE}"/>
              </a:ext>
            </a:extLst>
          </p:cNvPr>
          <p:cNvSpPr txBox="1">
            <a:spLocks/>
          </p:cNvSpPr>
          <p:nvPr/>
        </p:nvSpPr>
        <p:spPr>
          <a:xfrm>
            <a:off x="816808" y="1163049"/>
            <a:ext cx="10692765" cy="4877370"/>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ü"/>
            </a:pPr>
            <a:r>
              <a:rPr lang="it-IT" b="1" dirty="0">
                <a:solidFill>
                  <a:srgbClr val="C00000"/>
                </a:solidFill>
              </a:rPr>
              <a:t>Esercizio 1</a:t>
            </a:r>
            <a:r>
              <a:rPr lang="it-IT" dirty="0"/>
              <a:t>: </a:t>
            </a:r>
            <a:r>
              <a:rPr lang="it-IT" sz="1800" dirty="0"/>
              <a:t>Scrivete un programma che, letti due numeri interi da terminale, restituisca il loro rapporto.</a:t>
            </a:r>
            <a:endParaRPr lang="it-IT" dirty="0"/>
          </a:p>
          <a:p>
            <a:pPr marL="342900" indent="-342900">
              <a:buFont typeface="Wingdings" panose="05000000000000000000" pitchFamily="2" charset="2"/>
              <a:buChar char="ü"/>
            </a:pPr>
            <a:r>
              <a:rPr lang="it-IT" b="1" dirty="0">
                <a:solidFill>
                  <a:srgbClr val="C00000"/>
                </a:solidFill>
              </a:rPr>
              <a:t>Esercizio 2</a:t>
            </a:r>
            <a:r>
              <a:rPr lang="it-IT" dirty="0"/>
              <a:t>: </a:t>
            </a:r>
            <a:r>
              <a:rPr lang="it-IT" sz="1800" dirty="0"/>
              <a:t>Scrivere un programma che scrive a terminale la radice quadrata di 2, il cubo di 2 il seno di </a:t>
            </a:r>
            <a:r>
              <a:rPr lang="it-IT" sz="1800" dirty="0" err="1"/>
              <a:t>pigreco</a:t>
            </a:r>
            <a:r>
              <a:rPr lang="it-IT" sz="1800" dirty="0"/>
              <a:t>/4.</a:t>
            </a:r>
          </a:p>
          <a:p>
            <a:pPr marL="342900" indent="-342900">
              <a:buFont typeface="Wingdings" panose="05000000000000000000" pitchFamily="2" charset="2"/>
              <a:buChar char="ü"/>
            </a:pPr>
            <a:r>
              <a:rPr lang="it-IT" b="1" dirty="0">
                <a:solidFill>
                  <a:srgbClr val="C00000"/>
                </a:solidFill>
              </a:rPr>
              <a:t>Esercizio 3</a:t>
            </a:r>
            <a:r>
              <a:rPr lang="it-IT" dirty="0"/>
              <a:t>: </a:t>
            </a:r>
            <a:r>
              <a:rPr lang="it-IT" sz="1800" dirty="0"/>
              <a:t>Scrivere un programma che chieda all'utente di inserire un intero a scelta tra 1 e 2, e restituisca a terminale il valore inserito, o un messaggio di errore in caso di inserimento di altri interi.</a:t>
            </a:r>
          </a:p>
          <a:p>
            <a:pPr marL="342900" indent="-342900">
              <a:buFont typeface="Wingdings" panose="05000000000000000000" pitchFamily="2" charset="2"/>
              <a:buChar char="ü"/>
            </a:pPr>
            <a:r>
              <a:rPr lang="it-IT" b="1" dirty="0">
                <a:solidFill>
                  <a:srgbClr val="C00000"/>
                </a:solidFill>
              </a:rPr>
              <a:t>Esercizio 4</a:t>
            </a:r>
            <a:r>
              <a:rPr lang="it-IT" dirty="0"/>
              <a:t>: </a:t>
            </a:r>
            <a:r>
              <a:rPr lang="it-IT" sz="1800" dirty="0"/>
              <a:t>Scrivere un programma che, dato un array di n interi casuali, lo ordini dal più piccolo al più grande (suggerimento: create un array specificando voi alcuni numeri a caso per testare che l'ordinamento funzioni).</a:t>
            </a:r>
          </a:p>
          <a:p>
            <a:pPr marL="342900" indent="-342900">
              <a:buFont typeface="Wingdings" panose="05000000000000000000" pitchFamily="2" charset="2"/>
              <a:buChar char="ü"/>
            </a:pPr>
            <a:r>
              <a:rPr lang="it-IT" b="1" dirty="0">
                <a:solidFill>
                  <a:srgbClr val="C00000"/>
                </a:solidFill>
              </a:rPr>
              <a:t>Esercizio 5</a:t>
            </a:r>
            <a:r>
              <a:rPr lang="it-IT" dirty="0"/>
              <a:t>: </a:t>
            </a:r>
            <a:r>
              <a:rPr lang="it-IT" sz="1800" dirty="0"/>
              <a:t>Scrivere una funzione che calcoli il fattoriale di un numero intero non negativo.</a:t>
            </a:r>
            <a:endParaRPr lang="it-IT" dirty="0"/>
          </a:p>
          <a:p>
            <a:pPr marL="342900" indent="-342900">
              <a:buFont typeface="Wingdings" panose="05000000000000000000" pitchFamily="2" charset="2"/>
              <a:buChar char="ü"/>
            </a:pPr>
            <a:r>
              <a:rPr lang="it-IT" b="1" dirty="0">
                <a:solidFill>
                  <a:srgbClr val="C00000"/>
                </a:solidFill>
              </a:rPr>
              <a:t>Esercizio 6</a:t>
            </a:r>
            <a:r>
              <a:rPr lang="it-IT" dirty="0"/>
              <a:t>: </a:t>
            </a:r>
            <a:r>
              <a:rPr lang="it-IT" sz="1800" dirty="0"/>
              <a:t>Scrivere la funzione fattoriale in modo ricorsivo, cioè facendo in modo che la funzione che calcola il fattoriale chiami se stessa.</a:t>
            </a:r>
          </a:p>
          <a:p>
            <a:pPr marL="342900" indent="-342900">
              <a:buFont typeface="Wingdings" panose="05000000000000000000" pitchFamily="2" charset="2"/>
              <a:buChar char="ü"/>
            </a:pPr>
            <a:r>
              <a:rPr lang="it-IT" b="1" dirty="0">
                <a:solidFill>
                  <a:srgbClr val="C00000"/>
                </a:solidFill>
              </a:rPr>
              <a:t>Esercizio 7</a:t>
            </a:r>
            <a:r>
              <a:rPr lang="it-IT" dirty="0"/>
              <a:t>:</a:t>
            </a:r>
            <a:r>
              <a:rPr lang="it-IT" b="1" dirty="0"/>
              <a:t> </a:t>
            </a:r>
            <a:r>
              <a:rPr lang="it-IT" sz="1800" dirty="0"/>
              <a:t>Scrivere un programma che, data una stringa, restituisca un conteggio delle lettere in essa presenti (si consiglia di usare un array con 26 posizioni, una per ogni lettera dell'alfabeto, inizializzato tutto a zeri scorrere la stringa e incrementare il contatore della lettera corrispondente).</a:t>
            </a:r>
            <a:endParaRPr lang="it-IT"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12826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Soluzioni?</a:t>
            </a:r>
            <a:endParaRPr lang="it-IT" dirty="0"/>
          </a:p>
        </p:txBody>
      </p:sp>
      <p:sp>
        <p:nvSpPr>
          <p:cNvPr id="4" name="Content Placeholder 1">
            <a:extLst>
              <a:ext uri="{FF2B5EF4-FFF2-40B4-BE49-F238E27FC236}">
                <a16:creationId xmlns:a16="http://schemas.microsoft.com/office/drawing/2014/main" id="{F171B87B-CAFB-46C4-90FD-3912BB41B9E4}"/>
              </a:ext>
            </a:extLst>
          </p:cNvPr>
          <p:cNvSpPr txBox="1">
            <a:spLocks/>
          </p:cNvSpPr>
          <p:nvPr/>
        </p:nvSpPr>
        <p:spPr>
          <a:xfrm>
            <a:off x="816808" y="1163049"/>
            <a:ext cx="10692765" cy="4514439"/>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Clr>
                <a:srgbClr val="C00000"/>
              </a:buClr>
              <a:buFont typeface="Wingdings" panose="05000000000000000000" pitchFamily="2" charset="2"/>
              <a:buChar char="ü"/>
            </a:pPr>
            <a:r>
              <a:rPr lang="it-IT" dirty="0"/>
              <a:t>Questa presentazione e degli esempi di programmi che risolvono gli esercizi dati n questa lezione sono disponibili su GitHub a questo indirizzo:</a:t>
            </a:r>
          </a:p>
          <a:p>
            <a:endParaRPr lang="it-IT" sz="1400" dirty="0"/>
          </a:p>
          <a:p>
            <a:endParaRPr lang="it-IT" sz="1400" dirty="0">
              <a:solidFill>
                <a:srgbClr val="C00000"/>
              </a:solidFill>
            </a:endParaRPr>
          </a:p>
          <a:p>
            <a:endParaRPr lang="it-IT" sz="2400" b="1" dirty="0">
              <a:solidFill>
                <a:srgbClr val="C00000"/>
              </a:solidFill>
            </a:endParaRPr>
          </a:p>
          <a:p>
            <a:r>
              <a:rPr lang="it-IT" sz="2400" b="1" dirty="0">
                <a:solidFill>
                  <a:srgbClr val="C00000"/>
                </a:solidFill>
              </a:rPr>
              <a:t>	https://github.com/RetiSpA/Esercizi-ITS</a:t>
            </a:r>
          </a:p>
        </p:txBody>
      </p:sp>
      <p:pic>
        <p:nvPicPr>
          <p:cNvPr id="5" name="Picture 2" descr="http://ruby-journal.com/images/octocat/dr-octocat.png">
            <a:extLst>
              <a:ext uri="{FF2B5EF4-FFF2-40B4-BE49-F238E27FC236}">
                <a16:creationId xmlns:a16="http://schemas.microsoft.com/office/drawing/2014/main" id="{1DD0845F-067A-473F-ACDA-558BEEC5A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609" y="1980109"/>
            <a:ext cx="4427587" cy="442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431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it-IT" dirty="0"/>
              <a:t>GRAZIE</a:t>
            </a:r>
          </a:p>
        </p:txBody>
      </p:sp>
    </p:spTree>
    <p:extLst>
      <p:ext uri="{BB962C8B-B14F-4D97-AF65-F5344CB8AC3E}">
        <p14:creationId xmlns:p14="http://schemas.microsoft.com/office/powerpoint/2010/main" val="3430241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560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immagine 3">
            <a:extLst>
              <a:ext uri="{FF2B5EF4-FFF2-40B4-BE49-F238E27FC236}">
                <a16:creationId xmlns:a16="http://schemas.microsoft.com/office/drawing/2014/main" id="{2BFBF1E0-E30E-4829-B56F-77167744FA65}"/>
              </a:ext>
            </a:extLst>
          </p:cNvPr>
          <p:cNvPicPr>
            <a:picLocks noGrp="1" noChangeAspect="1"/>
          </p:cNvPicPr>
          <p:nvPr>
            <p:ph type="pic" sz="quarter" idx="16"/>
          </p:nvPr>
        </p:nvPicPr>
        <p:blipFill>
          <a:blip r:embed="rId2">
            <a:clrChange>
              <a:clrFrom>
                <a:srgbClr val="FFFFFF"/>
              </a:clrFrom>
              <a:clrTo>
                <a:srgbClr val="FFFFFF">
                  <a:alpha val="0"/>
                </a:srgbClr>
              </a:clrTo>
            </a:clrChange>
          </a:blip>
          <a:stretch>
            <a:fillRect/>
          </a:stretch>
        </p:blipFill>
        <p:spPr>
          <a:xfrm>
            <a:off x="6407083" y="2862350"/>
            <a:ext cx="2995535" cy="1115837"/>
          </a:xfrm>
        </p:spPr>
      </p:pic>
    </p:spTree>
    <p:extLst>
      <p:ext uri="{BB962C8B-B14F-4D97-AF65-F5344CB8AC3E}">
        <p14:creationId xmlns:p14="http://schemas.microsoft.com/office/powerpoint/2010/main" val="3047955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Introduzione: </a:t>
            </a:r>
            <a:r>
              <a:rPr lang="it-IT" dirty="0"/>
              <a:t>come è fatto un PC</a:t>
            </a:r>
          </a:p>
        </p:txBody>
      </p:sp>
      <p:pic>
        <p:nvPicPr>
          <p:cNvPr id="4" name="Picture 7">
            <a:extLst>
              <a:ext uri="{FF2B5EF4-FFF2-40B4-BE49-F238E27FC236}">
                <a16:creationId xmlns:a16="http://schemas.microsoft.com/office/drawing/2014/main" id="{191CCED4-8195-4A93-9F44-686B6351573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16808" y="1026082"/>
            <a:ext cx="9597799" cy="5592757"/>
          </a:xfrm>
          <a:prstGeom prst="rect">
            <a:avLst/>
          </a:prstGeom>
        </p:spPr>
      </p:pic>
    </p:spTree>
    <p:extLst>
      <p:ext uri="{BB962C8B-B14F-4D97-AF65-F5344CB8AC3E}">
        <p14:creationId xmlns:p14="http://schemas.microsoft.com/office/powerpoint/2010/main" val="209414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Tipi di linguaggi di programmazione</a:t>
            </a:r>
            <a:endParaRPr lang="it-IT" dirty="0"/>
          </a:p>
        </p:txBody>
      </p:sp>
      <p:pic>
        <p:nvPicPr>
          <p:cNvPr id="5" name="Picture 3">
            <a:extLst>
              <a:ext uri="{FF2B5EF4-FFF2-40B4-BE49-F238E27FC236}">
                <a16:creationId xmlns:a16="http://schemas.microsoft.com/office/drawing/2014/main" id="{AF3AA6A7-94E4-4119-B61D-9A66AA79EB25}"/>
              </a:ext>
            </a:extLst>
          </p:cNvPr>
          <p:cNvPicPr>
            <a:picLocks noChangeAspect="1"/>
          </p:cNvPicPr>
          <p:nvPr/>
        </p:nvPicPr>
        <p:blipFill>
          <a:blip r:embed="rId2"/>
          <a:stretch>
            <a:fillRect/>
          </a:stretch>
        </p:blipFill>
        <p:spPr>
          <a:xfrm>
            <a:off x="901571" y="1026082"/>
            <a:ext cx="9747956" cy="5696732"/>
          </a:xfrm>
          <a:prstGeom prst="rect">
            <a:avLst/>
          </a:prstGeom>
        </p:spPr>
      </p:pic>
    </p:spTree>
    <p:extLst>
      <p:ext uri="{BB962C8B-B14F-4D97-AF65-F5344CB8AC3E}">
        <p14:creationId xmlns:p14="http://schemas.microsoft.com/office/powerpoint/2010/main" val="150246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I linguaggi: esempi illustri</a:t>
            </a:r>
            <a:endParaRPr lang="it-IT" dirty="0"/>
          </a:p>
        </p:txBody>
      </p:sp>
      <p:sp>
        <p:nvSpPr>
          <p:cNvPr id="4" name="Content Placeholder 1">
            <a:extLst>
              <a:ext uri="{FF2B5EF4-FFF2-40B4-BE49-F238E27FC236}">
                <a16:creationId xmlns:a16="http://schemas.microsoft.com/office/drawing/2014/main" id="{99190CCF-5500-40EB-8784-49761B43E37C}"/>
              </a:ext>
            </a:extLst>
          </p:cNvPr>
          <p:cNvSpPr txBox="1">
            <a:spLocks/>
          </p:cNvSpPr>
          <p:nvPr/>
        </p:nvSpPr>
        <p:spPr>
          <a:xfrm>
            <a:off x="816808" y="1116013"/>
            <a:ext cx="10774828" cy="5552642"/>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ü"/>
            </a:pPr>
            <a:r>
              <a:rPr lang="it-IT" b="1" dirty="0">
                <a:solidFill>
                  <a:srgbClr val="C00000"/>
                </a:solidFill>
              </a:rPr>
              <a:t>Linguaggi imperativi</a:t>
            </a:r>
            <a:br>
              <a:rPr lang="it-IT" dirty="0"/>
            </a:br>
            <a:r>
              <a:rPr lang="it-IT" sz="1800" dirty="0"/>
              <a:t>La programmazione imperativa genera programmi che sono sequenze prestabilite di istruzioni.</a:t>
            </a:r>
          </a:p>
          <a:p>
            <a:pPr lvl="1">
              <a:buFont typeface="Wingdings" panose="05000000000000000000" pitchFamily="2" charset="2"/>
              <a:buChar char="§"/>
            </a:pPr>
            <a:r>
              <a:rPr lang="it-IT" sz="1400" b="1" dirty="0"/>
              <a:t>Esempi:</a:t>
            </a:r>
            <a:r>
              <a:rPr lang="it-IT" sz="1400" dirty="0"/>
              <a:t> Basic, Cobol</a:t>
            </a:r>
            <a:br>
              <a:rPr lang="it-IT" b="1" dirty="0"/>
            </a:br>
            <a:endParaRPr lang="it-IT" dirty="0"/>
          </a:p>
          <a:p>
            <a:pPr marL="342900" indent="-342900">
              <a:buFont typeface="Wingdings" panose="05000000000000000000" pitchFamily="2" charset="2"/>
              <a:buChar char="ü"/>
            </a:pPr>
            <a:r>
              <a:rPr lang="it-IT" b="1" dirty="0">
                <a:solidFill>
                  <a:srgbClr val="C00000"/>
                </a:solidFill>
              </a:rPr>
              <a:t>Linguaggi strutturati (e linguaggi orientati agli oggetti)</a:t>
            </a:r>
            <a:br>
              <a:rPr lang="it-IT" b="1" dirty="0">
                <a:solidFill>
                  <a:srgbClr val="C00000"/>
                </a:solidFill>
              </a:rPr>
            </a:br>
            <a:r>
              <a:rPr lang="it-IT" sz="1800" dirty="0"/>
              <a:t>La programmazione strutturata ha lo scopo di limitare la complessità della struttura del controllo dei programmi (con gli oggetti si sfrutta il concetto di tipo di dato astratto).</a:t>
            </a:r>
          </a:p>
          <a:p>
            <a:pPr lvl="1">
              <a:buFont typeface="Wingdings" panose="05000000000000000000" pitchFamily="2" charset="2"/>
              <a:buChar char="§"/>
            </a:pPr>
            <a:r>
              <a:rPr lang="it-IT" sz="1400" b="1" dirty="0"/>
              <a:t>Esempi:</a:t>
            </a:r>
            <a:r>
              <a:rPr lang="it-IT" sz="1400" dirty="0"/>
              <a:t> C, C++, Fortran, </a:t>
            </a:r>
            <a:r>
              <a:rPr lang="it-IT" sz="1400" dirty="0" err="1"/>
              <a:t>Python</a:t>
            </a:r>
            <a:r>
              <a:rPr lang="it-IT" sz="1400" dirty="0"/>
              <a:t>, PHP, C#</a:t>
            </a:r>
            <a:br>
              <a:rPr lang="it-IT" b="1" dirty="0"/>
            </a:br>
            <a:endParaRPr lang="it-IT" dirty="0"/>
          </a:p>
          <a:p>
            <a:pPr marL="342900" indent="-342900">
              <a:buFont typeface="Wingdings" panose="05000000000000000000" pitchFamily="2" charset="2"/>
              <a:buChar char="ü"/>
            </a:pPr>
            <a:r>
              <a:rPr lang="it-IT" b="1" dirty="0">
                <a:solidFill>
                  <a:srgbClr val="C00000"/>
                </a:solidFill>
              </a:rPr>
              <a:t>Linguaggi funzionali</a:t>
            </a:r>
            <a:br>
              <a:rPr lang="it-IT" dirty="0"/>
            </a:br>
            <a:r>
              <a:rPr lang="it-IT" sz="1800" dirty="0"/>
              <a:t>I linguaggi funzionali sono basati sul concetto matematico di funzione.</a:t>
            </a:r>
          </a:p>
          <a:p>
            <a:pPr lvl="1">
              <a:buFont typeface="Wingdings" panose="05000000000000000000" pitchFamily="2" charset="2"/>
              <a:buChar char="§"/>
            </a:pPr>
            <a:r>
              <a:rPr lang="it-IT" sz="1400" b="1" dirty="0"/>
              <a:t>Esempi:</a:t>
            </a:r>
            <a:r>
              <a:rPr lang="it-IT" sz="1400" dirty="0"/>
              <a:t> LISP, Scala</a:t>
            </a:r>
            <a:br>
              <a:rPr lang="it-IT" b="1" dirty="0"/>
            </a:br>
            <a:endParaRPr lang="it-IT" dirty="0"/>
          </a:p>
          <a:p>
            <a:pPr marL="342900" indent="-342900">
              <a:buFont typeface="Wingdings" panose="05000000000000000000" pitchFamily="2" charset="2"/>
              <a:buChar char="ü"/>
            </a:pPr>
            <a:r>
              <a:rPr lang="it-IT" b="1" dirty="0">
                <a:solidFill>
                  <a:srgbClr val="C00000"/>
                </a:solidFill>
              </a:rPr>
              <a:t>Linguaggi dichiarativi (o logici)</a:t>
            </a:r>
            <a:br>
              <a:rPr lang="it-IT" b="1" dirty="0">
                <a:solidFill>
                  <a:srgbClr val="C00000"/>
                </a:solidFill>
              </a:rPr>
            </a:br>
            <a:r>
              <a:rPr lang="it-IT" sz="1800" dirty="0"/>
              <a:t>Programmare in un linguaggio logico significa descrivere l'insieme delle relazioni esistenti fra i dati e il risultato voluto.</a:t>
            </a:r>
          </a:p>
          <a:p>
            <a:pPr lvl="1">
              <a:buFont typeface="Wingdings" panose="05000000000000000000" pitchFamily="2" charset="2"/>
              <a:buChar char="§"/>
            </a:pPr>
            <a:r>
              <a:rPr lang="it-IT" sz="1400" b="1" dirty="0"/>
              <a:t>Esempi: </a:t>
            </a:r>
            <a:r>
              <a:rPr lang="it-IT" sz="1400" dirty="0" err="1"/>
              <a:t>Prolog</a:t>
            </a:r>
            <a:endParaRPr lang="it-IT" sz="1400" dirty="0"/>
          </a:p>
        </p:txBody>
      </p:sp>
      <p:sp>
        <p:nvSpPr>
          <p:cNvPr id="5" name="Rectangle 2">
            <a:extLst>
              <a:ext uri="{FF2B5EF4-FFF2-40B4-BE49-F238E27FC236}">
                <a16:creationId xmlns:a16="http://schemas.microsoft.com/office/drawing/2014/main" id="{C18E0112-8548-48CD-AC6E-DD773D444010}"/>
              </a:ext>
            </a:extLst>
          </p:cNvPr>
          <p:cNvSpPr/>
          <p:nvPr/>
        </p:nvSpPr>
        <p:spPr>
          <a:xfrm>
            <a:off x="816806" y="2437673"/>
            <a:ext cx="10774827" cy="1321660"/>
          </a:xfrm>
          <a:prstGeom prst="rect">
            <a:avLst/>
          </a:prstGeom>
          <a:solidFill>
            <a:srgbClr val="FF7C80">
              <a:alpha val="3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5407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Media dei valori di una lista</a:t>
            </a:r>
            <a:endParaRPr lang="it-IT" dirty="0"/>
          </a:p>
        </p:txBody>
      </p:sp>
      <p:sp>
        <p:nvSpPr>
          <p:cNvPr id="4" name="Content Placeholder 1">
            <a:extLst>
              <a:ext uri="{FF2B5EF4-FFF2-40B4-BE49-F238E27FC236}">
                <a16:creationId xmlns:a16="http://schemas.microsoft.com/office/drawing/2014/main" id="{93A940FD-E925-44EA-A03F-C093524D016E}"/>
              </a:ext>
            </a:extLst>
          </p:cNvPr>
          <p:cNvSpPr txBox="1">
            <a:spLocks/>
          </p:cNvSpPr>
          <p:nvPr/>
        </p:nvSpPr>
        <p:spPr>
          <a:xfrm>
            <a:off x="816808" y="1163049"/>
            <a:ext cx="10692765" cy="4514439"/>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ü"/>
            </a:pPr>
            <a:r>
              <a:rPr lang="it-IT" b="1" dirty="0">
                <a:solidFill>
                  <a:srgbClr val="C00000"/>
                </a:solidFill>
              </a:rPr>
              <a:t>Linguaggi imperativi e strutturato - C</a:t>
            </a:r>
            <a:br>
              <a:rPr lang="it-IT" dirty="0"/>
            </a:br>
            <a:endParaRPr lang="it-IT" dirty="0"/>
          </a:p>
          <a:p>
            <a:pPr marL="717550"/>
            <a:r>
              <a:rPr lang="it-IT" sz="1400" dirty="0">
                <a:latin typeface="Courier New" panose="02070309020205020404" pitchFamily="49" charset="0"/>
                <a:cs typeface="Courier New" panose="02070309020205020404" pitchFamily="49" charset="0"/>
              </a:rPr>
              <a:t>double media(</a:t>
            </a:r>
            <a:r>
              <a:rPr lang="it-IT" sz="1400" dirty="0" err="1">
                <a:latin typeface="Courier New" panose="02070309020205020404" pitchFamily="49" charset="0"/>
                <a:cs typeface="Courier New" panose="02070309020205020404" pitchFamily="49" charset="0"/>
              </a:rPr>
              <a:t>int</a:t>
            </a:r>
            <a:r>
              <a:rPr lang="it-IT" sz="1400" dirty="0">
                <a:latin typeface="Courier New" panose="02070309020205020404" pitchFamily="49" charset="0"/>
                <a:cs typeface="Courier New" panose="02070309020205020404" pitchFamily="49" charset="0"/>
              </a:rPr>
              <a:t>[] array) {</a:t>
            </a:r>
          </a:p>
          <a:p>
            <a:pPr marL="717550"/>
            <a:r>
              <a:rPr lang="it-IT" sz="1400" dirty="0">
                <a:latin typeface="Courier New" panose="02070309020205020404" pitchFamily="49" charset="0"/>
                <a:cs typeface="Courier New" panose="02070309020205020404" pitchFamily="49" charset="0"/>
              </a:rPr>
              <a:t>	double risultato = 0;</a:t>
            </a:r>
          </a:p>
          <a:p>
            <a:pPr marL="717550"/>
            <a:r>
              <a:rPr lang="it-IT" sz="1400" dirty="0">
                <a:latin typeface="Courier New" panose="02070309020205020404" pitchFamily="49" charset="0"/>
                <a:cs typeface="Courier New" panose="02070309020205020404" pitchFamily="49" charset="0"/>
              </a:rPr>
              <a:t>	</a:t>
            </a:r>
            <a:r>
              <a:rPr lang="it-IT" sz="1400" dirty="0" err="1">
                <a:latin typeface="Courier New" panose="02070309020205020404" pitchFamily="49" charset="0"/>
                <a:cs typeface="Courier New" panose="02070309020205020404" pitchFamily="49" charset="0"/>
              </a:rPr>
              <a:t>int</a:t>
            </a:r>
            <a:r>
              <a:rPr lang="it-IT" sz="1400" dirty="0">
                <a:latin typeface="Courier New" panose="02070309020205020404" pitchFamily="49" charset="0"/>
                <a:cs typeface="Courier New" panose="02070309020205020404" pitchFamily="49" charset="0"/>
              </a:rPr>
              <a:t> </a:t>
            </a:r>
            <a:r>
              <a:rPr lang="it-IT" sz="1400" dirty="0" err="1">
                <a:latin typeface="Courier New" panose="02070309020205020404" pitchFamily="49" charset="0"/>
                <a:cs typeface="Courier New" panose="02070309020205020404" pitchFamily="49" charset="0"/>
              </a:rPr>
              <a:t>length</a:t>
            </a:r>
            <a:r>
              <a:rPr lang="it-IT" sz="1400" dirty="0">
                <a:latin typeface="Courier New" panose="02070309020205020404" pitchFamily="49" charset="0"/>
                <a:cs typeface="Courier New" panose="02070309020205020404" pitchFamily="49" charset="0"/>
              </a:rPr>
              <a:t> = 0;</a:t>
            </a:r>
          </a:p>
          <a:p>
            <a:pPr marL="717550"/>
            <a:r>
              <a:rPr lang="it-IT" sz="1400" dirty="0">
                <a:latin typeface="Courier New" panose="02070309020205020404" pitchFamily="49" charset="0"/>
                <a:cs typeface="Courier New" panose="02070309020205020404" pitchFamily="49" charset="0"/>
              </a:rPr>
              <a:t>	</a:t>
            </a:r>
            <a:r>
              <a:rPr lang="it-IT" sz="1400" dirty="0" err="1">
                <a:latin typeface="Courier New" panose="02070309020205020404" pitchFamily="49" charset="0"/>
                <a:cs typeface="Courier New" panose="02070309020205020404" pitchFamily="49" charset="0"/>
              </a:rPr>
              <a:t>while</a:t>
            </a:r>
            <a:r>
              <a:rPr lang="it-IT" sz="1400" dirty="0">
                <a:latin typeface="Courier New" panose="02070309020205020404" pitchFamily="49" charset="0"/>
                <a:cs typeface="Courier New" panose="02070309020205020404" pitchFamily="49" charset="0"/>
              </a:rPr>
              <a:t> (array[</a:t>
            </a:r>
            <a:r>
              <a:rPr lang="it-IT" sz="1400" dirty="0" err="1">
                <a:latin typeface="Courier New" panose="02070309020205020404" pitchFamily="49" charset="0"/>
                <a:cs typeface="Courier New" panose="02070309020205020404" pitchFamily="49" charset="0"/>
              </a:rPr>
              <a:t>length</a:t>
            </a:r>
            <a:r>
              <a:rPr lang="it-IT" sz="1400" dirty="0">
                <a:latin typeface="Courier New" panose="02070309020205020404" pitchFamily="49" charset="0"/>
                <a:cs typeface="Courier New" panose="02070309020205020404" pitchFamily="49" charset="0"/>
              </a:rPr>
              <a:t>] &gt; 0) {</a:t>
            </a:r>
          </a:p>
          <a:p>
            <a:pPr marL="717550"/>
            <a:r>
              <a:rPr lang="it-IT" sz="1400" dirty="0">
                <a:latin typeface="Courier New" panose="02070309020205020404" pitchFamily="49" charset="0"/>
                <a:cs typeface="Courier New" panose="02070309020205020404" pitchFamily="49" charset="0"/>
              </a:rPr>
              <a:t>		</a:t>
            </a:r>
            <a:r>
              <a:rPr lang="it-IT" sz="1400" b="1" dirty="0">
                <a:latin typeface="Courier New" panose="02070309020205020404" pitchFamily="49" charset="0"/>
                <a:cs typeface="Courier New" panose="02070309020205020404" pitchFamily="49" charset="0"/>
              </a:rPr>
              <a:t>risultato += array[</a:t>
            </a:r>
            <a:r>
              <a:rPr lang="it-IT" sz="1400" b="1" dirty="0" err="1">
                <a:latin typeface="Courier New" panose="02070309020205020404" pitchFamily="49" charset="0"/>
                <a:cs typeface="Courier New" panose="02070309020205020404" pitchFamily="49" charset="0"/>
              </a:rPr>
              <a:t>length</a:t>
            </a:r>
            <a:r>
              <a:rPr lang="it-IT" sz="1400" b="1" dirty="0">
                <a:latin typeface="Courier New" panose="02070309020205020404" pitchFamily="49" charset="0"/>
                <a:cs typeface="Courier New" panose="02070309020205020404" pitchFamily="49" charset="0"/>
              </a:rPr>
              <a:t>];</a:t>
            </a:r>
          </a:p>
          <a:p>
            <a:pPr marL="717550"/>
            <a:r>
              <a:rPr lang="it-IT" sz="1400" dirty="0">
                <a:latin typeface="Courier New" panose="02070309020205020404" pitchFamily="49" charset="0"/>
                <a:cs typeface="Courier New" panose="02070309020205020404" pitchFamily="49" charset="0"/>
              </a:rPr>
              <a:t>		</a:t>
            </a:r>
            <a:r>
              <a:rPr lang="it-IT" sz="1400" dirty="0" err="1">
                <a:latin typeface="Courier New" panose="02070309020205020404" pitchFamily="49" charset="0"/>
                <a:cs typeface="Courier New" panose="02070309020205020404" pitchFamily="49" charset="0"/>
              </a:rPr>
              <a:t>length</a:t>
            </a:r>
            <a:r>
              <a:rPr lang="it-IT" sz="1400" dirty="0">
                <a:latin typeface="Courier New" panose="02070309020205020404" pitchFamily="49" charset="0"/>
                <a:cs typeface="Courier New" panose="02070309020205020404" pitchFamily="49" charset="0"/>
              </a:rPr>
              <a:t>++;</a:t>
            </a:r>
          </a:p>
          <a:p>
            <a:pPr marL="717550"/>
            <a:r>
              <a:rPr lang="it-IT" sz="1400" dirty="0">
                <a:latin typeface="Courier New" panose="02070309020205020404" pitchFamily="49" charset="0"/>
                <a:cs typeface="Courier New" panose="02070309020205020404" pitchFamily="49" charset="0"/>
              </a:rPr>
              <a:t>	}</a:t>
            </a:r>
          </a:p>
          <a:p>
            <a:pPr marL="717550"/>
            <a:r>
              <a:rPr lang="it-IT" sz="1400" b="1" dirty="0">
                <a:latin typeface="Courier New" panose="02070309020205020404" pitchFamily="49" charset="0"/>
                <a:cs typeface="Courier New" panose="02070309020205020404" pitchFamily="49" charset="0"/>
              </a:rPr>
              <a:t>	risultato /= </a:t>
            </a:r>
            <a:r>
              <a:rPr lang="it-IT" sz="1400" b="1" dirty="0" err="1">
                <a:latin typeface="Courier New" panose="02070309020205020404" pitchFamily="49" charset="0"/>
                <a:cs typeface="Courier New" panose="02070309020205020404" pitchFamily="49" charset="0"/>
              </a:rPr>
              <a:t>length</a:t>
            </a:r>
            <a:r>
              <a:rPr lang="it-IT" sz="1400" b="1" dirty="0">
                <a:latin typeface="Courier New" panose="02070309020205020404" pitchFamily="49" charset="0"/>
                <a:cs typeface="Courier New" panose="02070309020205020404" pitchFamily="49" charset="0"/>
              </a:rPr>
              <a:t>;</a:t>
            </a:r>
          </a:p>
          <a:p>
            <a:pPr marL="717550"/>
            <a:r>
              <a:rPr lang="it-IT" sz="1400" dirty="0">
                <a:latin typeface="Courier New" panose="02070309020205020404" pitchFamily="49" charset="0"/>
                <a:cs typeface="Courier New" panose="02070309020205020404" pitchFamily="49" charset="0"/>
              </a:rPr>
              <a:t>	</a:t>
            </a:r>
            <a:r>
              <a:rPr lang="it-IT" sz="1400" dirty="0" err="1">
                <a:latin typeface="Courier New" panose="02070309020205020404" pitchFamily="49" charset="0"/>
                <a:cs typeface="Courier New" panose="02070309020205020404" pitchFamily="49" charset="0"/>
              </a:rPr>
              <a:t>return</a:t>
            </a:r>
            <a:r>
              <a:rPr lang="it-IT" sz="1400" dirty="0">
                <a:latin typeface="Courier New" panose="02070309020205020404" pitchFamily="49" charset="0"/>
                <a:cs typeface="Courier New" panose="02070309020205020404" pitchFamily="49" charset="0"/>
              </a:rPr>
              <a:t> risultato;</a:t>
            </a:r>
          </a:p>
          <a:p>
            <a:pPr marL="717550"/>
            <a:r>
              <a:rPr lang="it-IT" sz="1400" dirty="0">
                <a:latin typeface="Courier New" panose="02070309020205020404" pitchFamily="49" charset="0"/>
                <a:cs typeface="Courier New" panose="02070309020205020404" pitchFamily="49" charset="0"/>
              </a:rPr>
              <a:t>}</a:t>
            </a:r>
          </a:p>
          <a:p>
            <a:pPr marL="717550"/>
            <a:endParaRPr lang="it-IT" sz="1400" dirty="0">
              <a:latin typeface="Courier New" panose="02070309020205020404" pitchFamily="49" charset="0"/>
              <a:cs typeface="Courier New" panose="02070309020205020404" pitchFamily="49" charset="0"/>
            </a:endParaRPr>
          </a:p>
          <a:p>
            <a:pPr marL="717550"/>
            <a:r>
              <a:rPr lang="it-IT" sz="1400" dirty="0" err="1">
                <a:latin typeface="Courier New" panose="02070309020205020404" pitchFamily="49" charset="0"/>
                <a:cs typeface="Courier New" panose="02070309020205020404" pitchFamily="49" charset="0"/>
              </a:rPr>
              <a:t>int</a:t>
            </a:r>
            <a:r>
              <a:rPr lang="it-IT" sz="1400" dirty="0">
                <a:latin typeface="Courier New" panose="02070309020205020404" pitchFamily="49" charset="0"/>
                <a:cs typeface="Courier New" panose="02070309020205020404" pitchFamily="49" charset="0"/>
              </a:rPr>
              <a:t> array[5] = { 1, 2, 3, 4, -1 };</a:t>
            </a:r>
          </a:p>
          <a:p>
            <a:pPr marL="717550"/>
            <a:r>
              <a:rPr lang="it-IT" sz="1400" dirty="0" err="1">
                <a:latin typeface="Courier New" panose="02070309020205020404" pitchFamily="49" charset="0"/>
                <a:cs typeface="Courier New" panose="02070309020205020404" pitchFamily="49" charset="0"/>
              </a:rPr>
              <a:t>dobule</a:t>
            </a:r>
            <a:r>
              <a:rPr lang="it-IT" sz="1400" dirty="0">
                <a:latin typeface="Courier New" panose="02070309020205020404" pitchFamily="49" charset="0"/>
                <a:cs typeface="Courier New" panose="02070309020205020404" pitchFamily="49" charset="0"/>
              </a:rPr>
              <a:t> risultato = media(array);</a:t>
            </a:r>
          </a:p>
        </p:txBody>
      </p:sp>
      <p:sp>
        <p:nvSpPr>
          <p:cNvPr id="5" name="Callout: Line 2">
            <a:extLst>
              <a:ext uri="{FF2B5EF4-FFF2-40B4-BE49-F238E27FC236}">
                <a16:creationId xmlns:a16="http://schemas.microsoft.com/office/drawing/2014/main" id="{2CFE86FC-EC7E-41A7-ACDF-9DBCE346E702}"/>
              </a:ext>
            </a:extLst>
          </p:cNvPr>
          <p:cNvSpPr/>
          <p:nvPr/>
        </p:nvSpPr>
        <p:spPr>
          <a:xfrm>
            <a:off x="6739254" y="3899353"/>
            <a:ext cx="5040560" cy="1440160"/>
          </a:xfrm>
          <a:prstGeom prst="borderCallout1">
            <a:avLst>
              <a:gd name="adj1" fmla="val 18750"/>
              <a:gd name="adj2" fmla="val -8333"/>
              <a:gd name="adj3" fmla="val -40975"/>
              <a:gd name="adj4" fmla="val -3380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dirty="0">
                <a:solidFill>
                  <a:schemeClr val="tx1"/>
                </a:solidFill>
              </a:rPr>
              <a:t>Scorro tutto l’array e: sommo tutti gli elementi tra loro.</a:t>
            </a:r>
            <a:br>
              <a:rPr lang="it-IT" sz="1600" dirty="0">
                <a:solidFill>
                  <a:schemeClr val="tx1"/>
                </a:solidFill>
              </a:rPr>
            </a:br>
            <a:r>
              <a:rPr lang="it-IT" sz="1600" dirty="0">
                <a:solidFill>
                  <a:schemeClr val="tx1"/>
                </a:solidFill>
              </a:rPr>
              <a:t>Al termine del ciclo length conterrà il numero totale di elementi.</a:t>
            </a:r>
            <a:br>
              <a:rPr lang="it-IT" sz="1600" dirty="0">
                <a:solidFill>
                  <a:schemeClr val="tx1"/>
                </a:solidFill>
              </a:rPr>
            </a:br>
            <a:r>
              <a:rPr lang="it-IT" sz="1600" dirty="0">
                <a:solidFill>
                  <a:schemeClr val="tx1"/>
                </a:solidFill>
              </a:rPr>
              <a:t>La media quindi è la somma diviso il numero di elementi.</a:t>
            </a:r>
          </a:p>
        </p:txBody>
      </p:sp>
    </p:spTree>
    <p:extLst>
      <p:ext uri="{BB962C8B-B14F-4D97-AF65-F5344CB8AC3E}">
        <p14:creationId xmlns:p14="http://schemas.microsoft.com/office/powerpoint/2010/main" val="61210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Media dei valori di una lista</a:t>
            </a:r>
            <a:endParaRPr lang="it-IT" dirty="0"/>
          </a:p>
        </p:txBody>
      </p:sp>
      <p:sp>
        <p:nvSpPr>
          <p:cNvPr id="4" name="Content Placeholder 1">
            <a:extLst>
              <a:ext uri="{FF2B5EF4-FFF2-40B4-BE49-F238E27FC236}">
                <a16:creationId xmlns:a16="http://schemas.microsoft.com/office/drawing/2014/main" id="{6FC6DD42-06D6-4379-BB0B-1E31EF8549DF}"/>
              </a:ext>
            </a:extLst>
          </p:cNvPr>
          <p:cNvSpPr txBox="1">
            <a:spLocks/>
          </p:cNvSpPr>
          <p:nvPr/>
        </p:nvSpPr>
        <p:spPr>
          <a:xfrm>
            <a:off x="816808" y="1163049"/>
            <a:ext cx="10692765" cy="4514439"/>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ü"/>
            </a:pPr>
            <a:r>
              <a:rPr lang="it-IT" b="1" dirty="0">
                <a:solidFill>
                  <a:srgbClr val="C00000"/>
                </a:solidFill>
              </a:rPr>
              <a:t>Linguaggi funzionali – LISP</a:t>
            </a:r>
          </a:p>
          <a:p>
            <a:endParaRPr lang="it-IT" sz="1400" dirty="0"/>
          </a:p>
          <a:p>
            <a:pPr marL="717550"/>
            <a:r>
              <a:rPr lang="it-IT" sz="1400" dirty="0">
                <a:latin typeface="Courier New" panose="02070309020205020404" pitchFamily="49" charset="0"/>
                <a:cs typeface="Courier New" panose="02070309020205020404" pitchFamily="49" charset="0"/>
              </a:rPr>
              <a:t>(</a:t>
            </a:r>
            <a:r>
              <a:rPr lang="it-IT" sz="1400" dirty="0" err="1">
                <a:latin typeface="Courier New" panose="02070309020205020404" pitchFamily="49" charset="0"/>
                <a:cs typeface="Courier New" panose="02070309020205020404" pitchFamily="49" charset="0"/>
              </a:rPr>
              <a:t>defun</a:t>
            </a:r>
            <a:r>
              <a:rPr lang="it-IT" sz="1400" dirty="0">
                <a:latin typeface="Courier New" panose="02070309020205020404" pitchFamily="49" charset="0"/>
                <a:cs typeface="Courier New" panose="02070309020205020404" pitchFamily="49" charset="0"/>
              </a:rPr>
              <a:t> somma (lista)</a:t>
            </a:r>
          </a:p>
          <a:p>
            <a:pPr marL="717550"/>
            <a:r>
              <a:rPr lang="it-IT" sz="1400" dirty="0">
                <a:latin typeface="Courier New" panose="02070309020205020404" pitchFamily="49" charset="0"/>
                <a:cs typeface="Courier New" panose="02070309020205020404" pitchFamily="49" charset="0"/>
              </a:rPr>
              <a:t>(</a:t>
            </a:r>
            <a:r>
              <a:rPr lang="it-IT" sz="1400" dirty="0" err="1">
                <a:latin typeface="Courier New" panose="02070309020205020404" pitchFamily="49" charset="0"/>
                <a:cs typeface="Courier New" panose="02070309020205020404" pitchFamily="49" charset="0"/>
              </a:rPr>
              <a:t>cond</a:t>
            </a:r>
            <a:endParaRPr lang="it-IT" sz="1400" dirty="0">
              <a:latin typeface="Courier New" panose="02070309020205020404" pitchFamily="49" charset="0"/>
              <a:cs typeface="Courier New" panose="02070309020205020404" pitchFamily="49" charset="0"/>
            </a:endParaRPr>
          </a:p>
          <a:p>
            <a:pPr marL="717550"/>
            <a:r>
              <a:rPr lang="it-IT" sz="1400" dirty="0">
                <a:latin typeface="Courier New" panose="02070309020205020404" pitchFamily="49" charset="0"/>
                <a:cs typeface="Courier New" panose="02070309020205020404" pitchFamily="49" charset="0"/>
              </a:rPr>
              <a:t> ((</a:t>
            </a:r>
            <a:r>
              <a:rPr lang="it-IT" sz="1400" dirty="0" err="1">
                <a:latin typeface="Courier New" panose="02070309020205020404" pitchFamily="49" charset="0"/>
                <a:cs typeface="Courier New" panose="02070309020205020404" pitchFamily="49" charset="0"/>
              </a:rPr>
              <a:t>null</a:t>
            </a:r>
            <a:r>
              <a:rPr lang="it-IT" sz="1400" dirty="0">
                <a:latin typeface="Courier New" panose="02070309020205020404" pitchFamily="49" charset="0"/>
                <a:cs typeface="Courier New" panose="02070309020205020404" pitchFamily="49" charset="0"/>
              </a:rPr>
              <a:t> lista) 0)</a:t>
            </a:r>
          </a:p>
          <a:p>
            <a:pPr marL="717550"/>
            <a:r>
              <a:rPr lang="it-IT" sz="1400" b="1" dirty="0">
                <a:latin typeface="Courier New" panose="02070309020205020404" pitchFamily="49" charset="0"/>
                <a:cs typeface="Courier New" panose="02070309020205020404" pitchFamily="49" charset="0"/>
              </a:rPr>
              <a:t> (T (+ (first lista) (somma (</a:t>
            </a:r>
            <a:r>
              <a:rPr lang="it-IT" sz="1400" b="1" dirty="0" err="1">
                <a:latin typeface="Courier New" panose="02070309020205020404" pitchFamily="49" charset="0"/>
                <a:cs typeface="Courier New" panose="02070309020205020404" pitchFamily="49" charset="0"/>
              </a:rPr>
              <a:t>rest</a:t>
            </a:r>
            <a:r>
              <a:rPr lang="it-IT" sz="1400" b="1" dirty="0">
                <a:latin typeface="Courier New" panose="02070309020205020404" pitchFamily="49" charset="0"/>
                <a:cs typeface="Courier New" panose="02070309020205020404" pitchFamily="49" charset="0"/>
              </a:rPr>
              <a:t> lista))))</a:t>
            </a:r>
          </a:p>
          <a:p>
            <a:pPr marL="717550"/>
            <a:r>
              <a:rPr lang="it-IT" sz="1400" dirty="0">
                <a:latin typeface="Courier New" panose="02070309020205020404" pitchFamily="49" charset="0"/>
                <a:cs typeface="Courier New" panose="02070309020205020404" pitchFamily="49" charset="0"/>
              </a:rPr>
              <a:t>))</a:t>
            </a:r>
          </a:p>
          <a:p>
            <a:pPr marL="717550"/>
            <a:br>
              <a:rPr lang="it-IT" sz="1400" dirty="0">
                <a:latin typeface="Courier New" panose="02070309020205020404" pitchFamily="49" charset="0"/>
                <a:cs typeface="Courier New" panose="02070309020205020404" pitchFamily="49" charset="0"/>
              </a:rPr>
            </a:br>
            <a:endParaRPr lang="it-IT" sz="1400" dirty="0">
              <a:latin typeface="Courier New" panose="02070309020205020404" pitchFamily="49" charset="0"/>
              <a:cs typeface="Courier New" panose="02070309020205020404" pitchFamily="49" charset="0"/>
            </a:endParaRPr>
          </a:p>
          <a:p>
            <a:pPr marL="717550"/>
            <a:r>
              <a:rPr lang="it-IT" sz="1400" dirty="0">
                <a:latin typeface="Courier New" panose="02070309020205020404" pitchFamily="49" charset="0"/>
                <a:cs typeface="Courier New" panose="02070309020205020404" pitchFamily="49" charset="0"/>
              </a:rPr>
              <a:t>(</a:t>
            </a:r>
            <a:r>
              <a:rPr lang="it-IT" sz="1400" dirty="0" err="1">
                <a:latin typeface="Courier New" panose="02070309020205020404" pitchFamily="49" charset="0"/>
                <a:cs typeface="Courier New" panose="02070309020205020404" pitchFamily="49" charset="0"/>
              </a:rPr>
              <a:t>defun</a:t>
            </a:r>
            <a:r>
              <a:rPr lang="it-IT" sz="1400" dirty="0">
                <a:latin typeface="Courier New" panose="02070309020205020404" pitchFamily="49" charset="0"/>
                <a:cs typeface="Courier New" panose="02070309020205020404" pitchFamily="49" charset="0"/>
              </a:rPr>
              <a:t> media (lista)</a:t>
            </a:r>
          </a:p>
          <a:p>
            <a:pPr marL="717550"/>
            <a:r>
              <a:rPr lang="it-IT" sz="1400" dirty="0">
                <a:latin typeface="Courier New" panose="02070309020205020404" pitchFamily="49" charset="0"/>
                <a:cs typeface="Courier New" panose="02070309020205020404" pitchFamily="49" charset="0"/>
              </a:rPr>
              <a:t>(</a:t>
            </a:r>
            <a:r>
              <a:rPr lang="it-IT" sz="1400" dirty="0" err="1">
                <a:latin typeface="Courier New" panose="02070309020205020404" pitchFamily="49" charset="0"/>
                <a:cs typeface="Courier New" panose="02070309020205020404" pitchFamily="49" charset="0"/>
              </a:rPr>
              <a:t>cond</a:t>
            </a:r>
            <a:endParaRPr lang="it-IT" sz="1400" dirty="0">
              <a:latin typeface="Courier New" panose="02070309020205020404" pitchFamily="49" charset="0"/>
              <a:cs typeface="Courier New" panose="02070309020205020404" pitchFamily="49" charset="0"/>
            </a:endParaRPr>
          </a:p>
          <a:p>
            <a:pPr marL="717550"/>
            <a:r>
              <a:rPr lang="it-IT" sz="1400" dirty="0">
                <a:latin typeface="Courier New" panose="02070309020205020404" pitchFamily="49" charset="0"/>
                <a:cs typeface="Courier New" panose="02070309020205020404" pitchFamily="49" charset="0"/>
              </a:rPr>
              <a:t> ((</a:t>
            </a:r>
            <a:r>
              <a:rPr lang="it-IT" sz="1400" dirty="0" err="1">
                <a:latin typeface="Courier New" panose="02070309020205020404" pitchFamily="49" charset="0"/>
                <a:cs typeface="Courier New" panose="02070309020205020404" pitchFamily="49" charset="0"/>
              </a:rPr>
              <a:t>null</a:t>
            </a:r>
            <a:r>
              <a:rPr lang="it-IT" sz="1400" dirty="0">
                <a:latin typeface="Courier New" panose="02070309020205020404" pitchFamily="49" charset="0"/>
                <a:cs typeface="Courier New" panose="02070309020205020404" pitchFamily="49" charset="0"/>
              </a:rPr>
              <a:t> lista) 0)</a:t>
            </a:r>
          </a:p>
          <a:p>
            <a:pPr marL="717550"/>
            <a:r>
              <a:rPr lang="it-IT" sz="1400" b="1" dirty="0">
                <a:latin typeface="Courier New" panose="02070309020205020404" pitchFamily="49" charset="0"/>
                <a:cs typeface="Courier New" panose="02070309020205020404" pitchFamily="49" charset="0"/>
              </a:rPr>
              <a:t> (T (/ (somma lista) (</a:t>
            </a:r>
            <a:r>
              <a:rPr lang="it-IT" sz="1400" b="1" dirty="0" err="1">
                <a:latin typeface="Courier New" panose="02070309020205020404" pitchFamily="49" charset="0"/>
                <a:cs typeface="Courier New" panose="02070309020205020404" pitchFamily="49" charset="0"/>
              </a:rPr>
              <a:t>length</a:t>
            </a:r>
            <a:r>
              <a:rPr lang="it-IT" sz="1400" b="1" dirty="0">
                <a:latin typeface="Courier New" panose="02070309020205020404" pitchFamily="49" charset="0"/>
                <a:cs typeface="Courier New" panose="02070309020205020404" pitchFamily="49" charset="0"/>
              </a:rPr>
              <a:t> lista)))</a:t>
            </a:r>
          </a:p>
          <a:p>
            <a:pPr marL="717550"/>
            <a:r>
              <a:rPr lang="it-IT" sz="1400" dirty="0">
                <a:latin typeface="Courier New" panose="02070309020205020404" pitchFamily="49" charset="0"/>
                <a:cs typeface="Courier New" panose="02070309020205020404" pitchFamily="49" charset="0"/>
              </a:rPr>
              <a:t>))</a:t>
            </a:r>
          </a:p>
          <a:p>
            <a:pPr marL="717550"/>
            <a:br>
              <a:rPr lang="it-IT" sz="1400" dirty="0">
                <a:latin typeface="Courier New" panose="02070309020205020404" pitchFamily="49" charset="0"/>
                <a:cs typeface="Courier New" panose="02070309020205020404" pitchFamily="49" charset="0"/>
              </a:rPr>
            </a:br>
            <a:endParaRPr lang="it-IT" sz="1400" dirty="0">
              <a:latin typeface="Courier New" panose="02070309020205020404" pitchFamily="49" charset="0"/>
              <a:cs typeface="Courier New" panose="02070309020205020404" pitchFamily="49" charset="0"/>
            </a:endParaRPr>
          </a:p>
          <a:p>
            <a:pPr marL="717550"/>
            <a:r>
              <a:rPr lang="it-IT" sz="1400" dirty="0">
                <a:latin typeface="Courier New" panose="02070309020205020404" pitchFamily="49" charset="0"/>
                <a:cs typeface="Courier New" panose="02070309020205020404" pitchFamily="49" charset="0"/>
              </a:rPr>
              <a:t>(media (list 1 2 3 4 -1))</a:t>
            </a:r>
            <a:endParaRPr lang="it-IT" sz="1400" dirty="0"/>
          </a:p>
        </p:txBody>
      </p:sp>
      <p:sp>
        <p:nvSpPr>
          <p:cNvPr id="5" name="Callout: Line 6">
            <a:extLst>
              <a:ext uri="{FF2B5EF4-FFF2-40B4-BE49-F238E27FC236}">
                <a16:creationId xmlns:a16="http://schemas.microsoft.com/office/drawing/2014/main" id="{6A3F0CA0-4B9D-4A2D-A708-08380AA9F3A6}"/>
              </a:ext>
            </a:extLst>
          </p:cNvPr>
          <p:cNvSpPr/>
          <p:nvPr/>
        </p:nvSpPr>
        <p:spPr>
          <a:xfrm>
            <a:off x="6163190" y="4940878"/>
            <a:ext cx="5040560" cy="912546"/>
          </a:xfrm>
          <a:prstGeom prst="borderCallout1">
            <a:avLst>
              <a:gd name="adj1" fmla="val 18750"/>
              <a:gd name="adj2" fmla="val -8333"/>
              <a:gd name="adj3" fmla="val -41349"/>
              <a:gd name="adj4" fmla="val -4604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dirty="0">
                <a:solidFill>
                  <a:schemeClr val="tx1"/>
                </a:solidFill>
              </a:rPr>
              <a:t>Il risultato (la media) è definita come rapporto tra la somma e la lunghezza della lista.</a:t>
            </a:r>
            <a:br>
              <a:rPr lang="it-IT" sz="1600" dirty="0">
                <a:solidFill>
                  <a:schemeClr val="tx1"/>
                </a:solidFill>
              </a:rPr>
            </a:br>
            <a:r>
              <a:rPr lang="it-IT" sz="1600" dirty="0">
                <a:solidFill>
                  <a:schemeClr val="tx1"/>
                </a:solidFill>
              </a:rPr>
              <a:t>L’operatore length è già definito dal linguaggio.</a:t>
            </a:r>
          </a:p>
        </p:txBody>
      </p:sp>
      <p:sp>
        <p:nvSpPr>
          <p:cNvPr id="6" name="Callout: Line 7">
            <a:extLst>
              <a:ext uri="{FF2B5EF4-FFF2-40B4-BE49-F238E27FC236}">
                <a16:creationId xmlns:a16="http://schemas.microsoft.com/office/drawing/2014/main" id="{36F2EF87-35C8-4D7B-836E-768A7C725AF7}"/>
              </a:ext>
            </a:extLst>
          </p:cNvPr>
          <p:cNvSpPr/>
          <p:nvPr/>
        </p:nvSpPr>
        <p:spPr>
          <a:xfrm>
            <a:off x="6469013" y="1338985"/>
            <a:ext cx="5040560" cy="1152128"/>
          </a:xfrm>
          <a:prstGeom prst="borderCallout1">
            <a:avLst>
              <a:gd name="adj1" fmla="val 18750"/>
              <a:gd name="adj2" fmla="val -8333"/>
              <a:gd name="adj3" fmla="val 102320"/>
              <a:gd name="adj4" fmla="val -4430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dirty="0">
                <a:solidFill>
                  <a:schemeClr val="tx1"/>
                </a:solidFill>
              </a:rPr>
              <a:t>La somma degli elementi di una lista è definita come l’addizione tra il primo elemento della lista e la somma di tutti gli altri (fintanto che la lista contiene almeno 1 elemento, altrimenti la somma è 0).</a:t>
            </a:r>
          </a:p>
        </p:txBody>
      </p:sp>
    </p:spTree>
    <p:extLst>
      <p:ext uri="{BB962C8B-B14F-4D97-AF65-F5344CB8AC3E}">
        <p14:creationId xmlns:p14="http://schemas.microsoft.com/office/powerpoint/2010/main" val="984150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Media dei valori di una lista</a:t>
            </a:r>
            <a:endParaRPr lang="it-IT" dirty="0"/>
          </a:p>
        </p:txBody>
      </p:sp>
      <p:sp>
        <p:nvSpPr>
          <p:cNvPr id="4" name="Content Placeholder 1">
            <a:extLst>
              <a:ext uri="{FF2B5EF4-FFF2-40B4-BE49-F238E27FC236}">
                <a16:creationId xmlns:a16="http://schemas.microsoft.com/office/drawing/2014/main" id="{F3BC3079-9E9A-4D42-9ABD-0E45F153A66B}"/>
              </a:ext>
            </a:extLst>
          </p:cNvPr>
          <p:cNvSpPr txBox="1">
            <a:spLocks/>
          </p:cNvSpPr>
          <p:nvPr/>
        </p:nvSpPr>
        <p:spPr>
          <a:xfrm>
            <a:off x="594043" y="1116013"/>
            <a:ext cx="10692765" cy="4514439"/>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ü"/>
            </a:pPr>
            <a:r>
              <a:rPr lang="it-IT" b="1" dirty="0">
                <a:solidFill>
                  <a:srgbClr val="C00000"/>
                </a:solidFill>
              </a:rPr>
              <a:t>Linguaggi dichiarativi (o logici) – </a:t>
            </a:r>
            <a:r>
              <a:rPr lang="it-IT" b="1" dirty="0" err="1">
                <a:solidFill>
                  <a:srgbClr val="C00000"/>
                </a:solidFill>
              </a:rPr>
              <a:t>Prolog</a:t>
            </a:r>
            <a:endParaRPr lang="it-IT" b="1" dirty="0">
              <a:solidFill>
                <a:srgbClr val="C00000"/>
              </a:solidFill>
            </a:endParaRPr>
          </a:p>
          <a:p>
            <a:pPr marL="717550"/>
            <a:r>
              <a:rPr lang="it-IT" sz="1400" dirty="0">
                <a:latin typeface="Courier New" panose="02070309020205020404" pitchFamily="49" charset="0"/>
                <a:cs typeface="Courier New" panose="02070309020205020404" pitchFamily="49" charset="0"/>
              </a:rPr>
              <a:t>lunghezza([],0).</a:t>
            </a:r>
          </a:p>
          <a:p>
            <a:pPr marL="717550"/>
            <a:r>
              <a:rPr lang="it-IT" sz="1400" dirty="0">
                <a:latin typeface="Courier New" panose="02070309020205020404" pitchFamily="49" charset="0"/>
                <a:cs typeface="Courier New" panose="02070309020205020404" pitchFamily="49" charset="0"/>
              </a:rPr>
              <a:t>lunghezza([_|B],N) :-</a:t>
            </a:r>
          </a:p>
          <a:p>
            <a:pPr marL="717550"/>
            <a:r>
              <a:rPr lang="it-IT" sz="1400" dirty="0">
                <a:latin typeface="Courier New" panose="02070309020205020404" pitchFamily="49" charset="0"/>
                <a:cs typeface="Courier New" panose="02070309020205020404" pitchFamily="49" charset="0"/>
              </a:rPr>
              <a:t>    </a:t>
            </a:r>
            <a:r>
              <a:rPr lang="it-IT" sz="1400" b="1" dirty="0">
                <a:latin typeface="Courier New" panose="02070309020205020404" pitchFamily="49" charset="0"/>
                <a:cs typeface="Courier New" panose="02070309020205020404" pitchFamily="49" charset="0"/>
              </a:rPr>
              <a:t>lunghezza(B,N1),</a:t>
            </a:r>
          </a:p>
          <a:p>
            <a:pPr marL="717550"/>
            <a:r>
              <a:rPr lang="it-IT" sz="1400" b="1" dirty="0">
                <a:latin typeface="Courier New" panose="02070309020205020404" pitchFamily="49" charset="0"/>
                <a:cs typeface="Courier New" panose="02070309020205020404" pitchFamily="49" charset="0"/>
              </a:rPr>
              <a:t>    N </a:t>
            </a:r>
            <a:r>
              <a:rPr lang="it-IT" sz="1400" b="1" dirty="0" err="1">
                <a:latin typeface="Courier New" panose="02070309020205020404" pitchFamily="49" charset="0"/>
                <a:cs typeface="Courier New" panose="02070309020205020404" pitchFamily="49" charset="0"/>
              </a:rPr>
              <a:t>is</a:t>
            </a:r>
            <a:r>
              <a:rPr lang="it-IT" sz="1400" b="1" dirty="0">
                <a:latin typeface="Courier New" panose="02070309020205020404" pitchFamily="49" charset="0"/>
                <a:cs typeface="Courier New" panose="02070309020205020404" pitchFamily="49" charset="0"/>
              </a:rPr>
              <a:t> N1+1.</a:t>
            </a:r>
          </a:p>
          <a:p>
            <a:pPr marL="717550"/>
            <a:endParaRPr lang="it-IT" sz="1400" dirty="0">
              <a:latin typeface="Courier New" panose="02070309020205020404" pitchFamily="49" charset="0"/>
              <a:cs typeface="Courier New" panose="02070309020205020404" pitchFamily="49" charset="0"/>
            </a:endParaRPr>
          </a:p>
          <a:p>
            <a:pPr marL="717550"/>
            <a:r>
              <a:rPr lang="it-IT" sz="1400" dirty="0" err="1">
                <a:latin typeface="Courier New" panose="02070309020205020404" pitchFamily="49" charset="0"/>
                <a:cs typeface="Courier New" panose="02070309020205020404" pitchFamily="49" charset="0"/>
              </a:rPr>
              <a:t>somma_elem</a:t>
            </a:r>
            <a:r>
              <a:rPr lang="it-IT" sz="1400" dirty="0">
                <a:latin typeface="Courier New" panose="02070309020205020404" pitchFamily="49" charset="0"/>
                <a:cs typeface="Courier New" panose="02070309020205020404" pitchFamily="49" charset="0"/>
              </a:rPr>
              <a:t>([H|[]],H).</a:t>
            </a:r>
          </a:p>
          <a:p>
            <a:pPr marL="717550"/>
            <a:r>
              <a:rPr lang="it-IT" sz="1400" dirty="0" err="1">
                <a:latin typeface="Courier New" panose="02070309020205020404" pitchFamily="49" charset="0"/>
                <a:cs typeface="Courier New" panose="02070309020205020404" pitchFamily="49" charset="0"/>
              </a:rPr>
              <a:t>somma_elem</a:t>
            </a:r>
            <a:r>
              <a:rPr lang="it-IT" sz="1400" dirty="0">
                <a:latin typeface="Courier New" panose="02070309020205020404" pitchFamily="49" charset="0"/>
                <a:cs typeface="Courier New" panose="02070309020205020404" pitchFamily="49" charset="0"/>
              </a:rPr>
              <a:t>([H|T],R) :-</a:t>
            </a:r>
          </a:p>
          <a:p>
            <a:pPr marL="717550"/>
            <a:r>
              <a:rPr lang="it-IT" sz="1400"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somma_elem</a:t>
            </a:r>
            <a:r>
              <a:rPr lang="it-IT" sz="1400" b="1" dirty="0">
                <a:latin typeface="Courier New" panose="02070309020205020404" pitchFamily="49" charset="0"/>
                <a:cs typeface="Courier New" panose="02070309020205020404" pitchFamily="49" charset="0"/>
              </a:rPr>
              <a:t>(T,R1),</a:t>
            </a:r>
          </a:p>
          <a:p>
            <a:pPr marL="717550"/>
            <a:r>
              <a:rPr lang="it-IT" sz="1400" b="1" dirty="0">
                <a:latin typeface="Courier New" panose="02070309020205020404" pitchFamily="49" charset="0"/>
                <a:cs typeface="Courier New" panose="02070309020205020404" pitchFamily="49" charset="0"/>
              </a:rPr>
              <a:t>    R </a:t>
            </a:r>
            <a:r>
              <a:rPr lang="it-IT" sz="1400" b="1" dirty="0" err="1">
                <a:latin typeface="Courier New" panose="02070309020205020404" pitchFamily="49" charset="0"/>
                <a:cs typeface="Courier New" panose="02070309020205020404" pitchFamily="49" charset="0"/>
              </a:rPr>
              <a:t>is</a:t>
            </a:r>
            <a:r>
              <a:rPr lang="it-IT" sz="1400" b="1" dirty="0">
                <a:latin typeface="Courier New" panose="02070309020205020404" pitchFamily="49" charset="0"/>
                <a:cs typeface="Courier New" panose="02070309020205020404" pitchFamily="49" charset="0"/>
              </a:rPr>
              <a:t> H+R1.</a:t>
            </a:r>
          </a:p>
          <a:p>
            <a:pPr marL="717550"/>
            <a:endParaRPr lang="it-IT" sz="1400" dirty="0">
              <a:latin typeface="Courier New" panose="02070309020205020404" pitchFamily="49" charset="0"/>
              <a:cs typeface="Courier New" panose="02070309020205020404" pitchFamily="49" charset="0"/>
            </a:endParaRPr>
          </a:p>
          <a:p>
            <a:pPr marL="717550"/>
            <a:r>
              <a:rPr lang="it-IT" sz="1400" dirty="0">
                <a:latin typeface="Courier New" panose="02070309020205020404" pitchFamily="49" charset="0"/>
                <a:cs typeface="Courier New" panose="02070309020205020404" pitchFamily="49" charset="0"/>
              </a:rPr>
              <a:t>media(L,R) :-</a:t>
            </a:r>
          </a:p>
          <a:p>
            <a:pPr marL="717550"/>
            <a:r>
              <a:rPr lang="it-IT" sz="1400" dirty="0">
                <a:latin typeface="Courier New" panose="02070309020205020404" pitchFamily="49" charset="0"/>
                <a:cs typeface="Courier New" panose="02070309020205020404" pitchFamily="49" charset="0"/>
              </a:rPr>
              <a:t>    </a:t>
            </a:r>
            <a:r>
              <a:rPr lang="it-IT" sz="1400" b="1" dirty="0" err="1">
                <a:latin typeface="Courier New" panose="02070309020205020404" pitchFamily="49" charset="0"/>
                <a:cs typeface="Courier New" panose="02070309020205020404" pitchFamily="49" charset="0"/>
              </a:rPr>
              <a:t>somma_elem</a:t>
            </a:r>
            <a:r>
              <a:rPr lang="it-IT" sz="1400" b="1" dirty="0">
                <a:latin typeface="Courier New" panose="02070309020205020404" pitchFamily="49" charset="0"/>
                <a:cs typeface="Courier New" panose="02070309020205020404" pitchFamily="49" charset="0"/>
              </a:rPr>
              <a:t>(L,S),</a:t>
            </a:r>
          </a:p>
          <a:p>
            <a:pPr marL="717550"/>
            <a:r>
              <a:rPr lang="it-IT" sz="1400" b="1" dirty="0">
                <a:latin typeface="Courier New" panose="02070309020205020404" pitchFamily="49" charset="0"/>
                <a:cs typeface="Courier New" panose="02070309020205020404" pitchFamily="49" charset="0"/>
              </a:rPr>
              <a:t>    lunghezza(L,C),</a:t>
            </a:r>
          </a:p>
          <a:p>
            <a:pPr marL="717550"/>
            <a:r>
              <a:rPr lang="it-IT" sz="1400" b="1" dirty="0">
                <a:latin typeface="Courier New" panose="02070309020205020404" pitchFamily="49" charset="0"/>
                <a:cs typeface="Courier New" panose="02070309020205020404" pitchFamily="49" charset="0"/>
              </a:rPr>
              <a:t>    R </a:t>
            </a:r>
            <a:r>
              <a:rPr lang="it-IT" sz="1400" b="1" dirty="0" err="1">
                <a:latin typeface="Courier New" panose="02070309020205020404" pitchFamily="49" charset="0"/>
                <a:cs typeface="Courier New" panose="02070309020205020404" pitchFamily="49" charset="0"/>
              </a:rPr>
              <a:t>is</a:t>
            </a:r>
            <a:r>
              <a:rPr lang="it-IT" sz="1400" b="1" dirty="0">
                <a:latin typeface="Courier New" panose="02070309020205020404" pitchFamily="49" charset="0"/>
                <a:cs typeface="Courier New" panose="02070309020205020404" pitchFamily="49" charset="0"/>
              </a:rPr>
              <a:t> S/C.</a:t>
            </a:r>
          </a:p>
          <a:p>
            <a:pPr marL="717550"/>
            <a:endParaRPr lang="it-IT" sz="1400" dirty="0">
              <a:latin typeface="Courier New" panose="02070309020205020404" pitchFamily="49" charset="0"/>
              <a:cs typeface="Courier New" panose="02070309020205020404" pitchFamily="49" charset="0"/>
            </a:endParaRPr>
          </a:p>
          <a:p>
            <a:pPr marL="717550"/>
            <a:r>
              <a:rPr lang="it-IT" sz="1400" dirty="0">
                <a:latin typeface="Courier New" panose="02070309020205020404" pitchFamily="49" charset="0"/>
                <a:cs typeface="Courier New" panose="02070309020205020404" pitchFamily="49" charset="0"/>
              </a:rPr>
              <a:t>?- media([1,2,3,4,-1],R).</a:t>
            </a:r>
            <a:br>
              <a:rPr lang="it-IT" sz="1400" dirty="0">
                <a:latin typeface="Courier New" panose="02070309020205020404" pitchFamily="49" charset="0"/>
                <a:cs typeface="Courier New" panose="02070309020205020404" pitchFamily="49" charset="0"/>
              </a:rPr>
            </a:br>
            <a:endParaRPr lang="it-IT" sz="1400" dirty="0">
              <a:latin typeface="Courier New" panose="02070309020205020404" pitchFamily="49" charset="0"/>
              <a:cs typeface="Courier New" panose="02070309020205020404" pitchFamily="49" charset="0"/>
            </a:endParaRPr>
          </a:p>
        </p:txBody>
      </p:sp>
      <p:sp>
        <p:nvSpPr>
          <p:cNvPr id="5" name="Callout: Line 6">
            <a:extLst>
              <a:ext uri="{FF2B5EF4-FFF2-40B4-BE49-F238E27FC236}">
                <a16:creationId xmlns:a16="http://schemas.microsoft.com/office/drawing/2014/main" id="{EFED2F7E-0065-403D-A29F-FD75C7C84350}"/>
              </a:ext>
            </a:extLst>
          </p:cNvPr>
          <p:cNvSpPr/>
          <p:nvPr/>
        </p:nvSpPr>
        <p:spPr>
          <a:xfrm>
            <a:off x="6246248" y="5220469"/>
            <a:ext cx="5040560" cy="842031"/>
          </a:xfrm>
          <a:prstGeom prst="borderCallout1">
            <a:avLst>
              <a:gd name="adj1" fmla="val 18750"/>
              <a:gd name="adj2" fmla="val -8333"/>
              <a:gd name="adj3" fmla="val -61517"/>
              <a:gd name="adj4" fmla="val -5181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dirty="0">
                <a:solidFill>
                  <a:schemeClr val="tx1"/>
                </a:solidFill>
              </a:rPr>
              <a:t>Se S è la somma degli elementi dell’array e C è il numero di elementi dell’array, allora la media è definita come S/C.</a:t>
            </a:r>
          </a:p>
        </p:txBody>
      </p:sp>
      <p:sp>
        <p:nvSpPr>
          <p:cNvPr id="6" name="Callout: Line 7">
            <a:extLst>
              <a:ext uri="{FF2B5EF4-FFF2-40B4-BE49-F238E27FC236}">
                <a16:creationId xmlns:a16="http://schemas.microsoft.com/office/drawing/2014/main" id="{DE7EA581-3359-44FC-804F-5E3DC43296A5}"/>
              </a:ext>
            </a:extLst>
          </p:cNvPr>
          <p:cNvSpPr/>
          <p:nvPr/>
        </p:nvSpPr>
        <p:spPr>
          <a:xfrm>
            <a:off x="6288238" y="3741399"/>
            <a:ext cx="5040560" cy="842031"/>
          </a:xfrm>
          <a:prstGeom prst="borderCallout1">
            <a:avLst>
              <a:gd name="adj1" fmla="val 18750"/>
              <a:gd name="adj2" fmla="val -8333"/>
              <a:gd name="adj3" fmla="val -21174"/>
              <a:gd name="adj4" fmla="val -5078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dirty="0">
                <a:solidFill>
                  <a:schemeClr val="tx1"/>
                </a:solidFill>
              </a:rPr>
              <a:t>Se H è il primo elemento della lista e T tutti gli altri, allora la somma dei valori della lista è definita come H più la somma degli elementi della lista T.</a:t>
            </a:r>
          </a:p>
        </p:txBody>
      </p:sp>
      <p:sp>
        <p:nvSpPr>
          <p:cNvPr id="7" name="Callout: Line 8">
            <a:extLst>
              <a:ext uri="{FF2B5EF4-FFF2-40B4-BE49-F238E27FC236}">
                <a16:creationId xmlns:a16="http://schemas.microsoft.com/office/drawing/2014/main" id="{93F87412-21D2-493F-8A89-0142B78F06EB}"/>
              </a:ext>
            </a:extLst>
          </p:cNvPr>
          <p:cNvSpPr/>
          <p:nvPr/>
        </p:nvSpPr>
        <p:spPr>
          <a:xfrm>
            <a:off x="6246247" y="1797681"/>
            <a:ext cx="5040560" cy="1052539"/>
          </a:xfrm>
          <a:prstGeom prst="borderCallout1">
            <a:avLst>
              <a:gd name="adj1" fmla="val 47709"/>
              <a:gd name="adj2" fmla="val -5951"/>
              <a:gd name="adj3" fmla="val 40635"/>
              <a:gd name="adj4" fmla="val -51189"/>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dirty="0">
                <a:solidFill>
                  <a:schemeClr val="tx1"/>
                </a:solidFill>
              </a:rPr>
              <a:t>Se B è un array che contiene tutti gli elementi dell’array passato come parametro, meno il primo, allora la linghezza dell’array originario è la lunghezza di B più 1.</a:t>
            </a:r>
          </a:p>
        </p:txBody>
      </p:sp>
    </p:spTree>
    <p:extLst>
      <p:ext uri="{BB962C8B-B14F-4D97-AF65-F5344CB8AC3E}">
        <p14:creationId xmlns:p14="http://schemas.microsoft.com/office/powerpoint/2010/main" val="3368385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sz="4000" dirty="0">
                <a:latin typeface="Calibri" panose="020F0502020204030204" pitchFamily="34" charset="0"/>
              </a:rPr>
              <a:t>Perché tanti linguaggi diversi?</a:t>
            </a:r>
            <a:endParaRPr lang="it-IT" dirty="0"/>
          </a:p>
        </p:txBody>
      </p:sp>
      <p:sp>
        <p:nvSpPr>
          <p:cNvPr id="4" name="Content Placeholder 1">
            <a:extLst>
              <a:ext uri="{FF2B5EF4-FFF2-40B4-BE49-F238E27FC236}">
                <a16:creationId xmlns:a16="http://schemas.microsoft.com/office/drawing/2014/main" id="{713993FF-78A5-4AC6-A3A7-3A90FD1B8206}"/>
              </a:ext>
            </a:extLst>
          </p:cNvPr>
          <p:cNvSpPr txBox="1">
            <a:spLocks/>
          </p:cNvSpPr>
          <p:nvPr/>
        </p:nvSpPr>
        <p:spPr>
          <a:xfrm>
            <a:off x="816808" y="1116013"/>
            <a:ext cx="10470000" cy="4514439"/>
          </a:xfrm>
          <a:prstGeom prst="rect">
            <a:avLst/>
          </a:prstGeom>
        </p:spPr>
        <p:txBody>
          <a:bodyPr/>
          <a:lstStyle>
            <a:lvl1pPr marL="0" indent="0" algn="l" defTabSz="457200" rtl="0" eaLnBrk="1" latinLnBrk="0" hangingPunct="1">
              <a:spcBef>
                <a:spcPct val="20000"/>
              </a:spcBef>
              <a:buFont typeface="Arial"/>
              <a:buNone/>
              <a:defRPr sz="200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Wingdings" panose="05000000000000000000" pitchFamily="2" charset="2"/>
              <a:buChar char="ü"/>
            </a:pPr>
            <a:r>
              <a:rPr lang="it-IT" b="1" dirty="0">
                <a:solidFill>
                  <a:srgbClr val="C00000"/>
                </a:solidFill>
              </a:rPr>
              <a:t>Caratteristiche interne</a:t>
            </a:r>
            <a:endParaRPr lang="it-IT" dirty="0">
              <a:solidFill>
                <a:srgbClr val="C00000"/>
              </a:solidFill>
            </a:endParaRPr>
          </a:p>
          <a:p>
            <a:pPr lvl="1">
              <a:buClr>
                <a:srgbClr val="C00000"/>
              </a:buClr>
              <a:buFont typeface="Wingdings" panose="05000000000000000000" pitchFamily="2" charset="2"/>
              <a:buChar char="§"/>
            </a:pPr>
            <a:r>
              <a:rPr lang="it-IT" sz="1400" b="1" dirty="0"/>
              <a:t>Espressività/Leggibilità</a:t>
            </a:r>
            <a:r>
              <a:rPr lang="it-IT" sz="1400" dirty="0"/>
              <a:t>: facilità e semplicità con cui si può scrivere e leggere un dato algoritmo</a:t>
            </a:r>
          </a:p>
          <a:p>
            <a:pPr lvl="1">
              <a:buClr>
                <a:srgbClr val="C00000"/>
              </a:buClr>
              <a:buFont typeface="Wingdings" panose="05000000000000000000" pitchFamily="2" charset="2"/>
              <a:buChar char="§"/>
            </a:pPr>
            <a:r>
              <a:rPr lang="it-IT" sz="1400" b="1" dirty="0"/>
              <a:t>Robustezza:</a:t>
            </a:r>
            <a:r>
              <a:rPr lang="it-IT" sz="1400" dirty="0"/>
              <a:t> capacità del linguaggio di prevenire, nei limiti del possibile, gli errori di programmazione.</a:t>
            </a:r>
          </a:p>
          <a:p>
            <a:pPr lvl="1">
              <a:buClr>
                <a:srgbClr val="C00000"/>
              </a:buClr>
              <a:buFont typeface="Wingdings" panose="05000000000000000000" pitchFamily="2" charset="2"/>
              <a:buChar char="§"/>
            </a:pPr>
            <a:r>
              <a:rPr lang="it-IT" sz="1400" b="1" dirty="0"/>
              <a:t>Modularità/Flessibilità:</a:t>
            </a:r>
            <a:r>
              <a:rPr lang="it-IT" sz="1400" dirty="0"/>
              <a:t> possibilità di creare modulo ed estendere il linguaggio.</a:t>
            </a:r>
          </a:p>
          <a:p>
            <a:pPr lvl="1">
              <a:buClr>
                <a:srgbClr val="C00000"/>
              </a:buClr>
              <a:buFont typeface="Wingdings" panose="05000000000000000000" pitchFamily="2" charset="2"/>
              <a:buChar char="§"/>
            </a:pPr>
            <a:r>
              <a:rPr lang="it-IT" sz="1400" b="1" dirty="0"/>
              <a:t>Efficienza:</a:t>
            </a:r>
            <a:r>
              <a:rPr lang="it-IT" sz="1400" dirty="0"/>
              <a:t> la velocità di esecuzione e l'uso oculato delle risorse del sistema su cui il programma finito gira.</a:t>
            </a:r>
          </a:p>
          <a:p>
            <a:pPr marL="601150" lvl="1" indent="0">
              <a:buFont typeface="Arial"/>
              <a:buNone/>
            </a:pPr>
            <a:endParaRPr lang="it-IT" sz="1400" dirty="0"/>
          </a:p>
          <a:p>
            <a:pPr marL="342900" indent="-342900">
              <a:buFont typeface="Wingdings" panose="05000000000000000000" pitchFamily="2" charset="2"/>
              <a:buChar char="ü"/>
            </a:pPr>
            <a:r>
              <a:rPr lang="it-IT" b="1" dirty="0">
                <a:solidFill>
                  <a:srgbClr val="C00000"/>
                </a:solidFill>
              </a:rPr>
              <a:t>Caratteristiche esterne</a:t>
            </a:r>
            <a:endParaRPr lang="it-IT" dirty="0">
              <a:solidFill>
                <a:srgbClr val="C00000"/>
              </a:solidFill>
            </a:endParaRPr>
          </a:p>
          <a:p>
            <a:pPr lvl="1">
              <a:buClr>
                <a:srgbClr val="C00000"/>
              </a:buClr>
              <a:buFont typeface="Wingdings" panose="05000000000000000000" pitchFamily="2" charset="2"/>
              <a:buChar char="§"/>
            </a:pPr>
            <a:r>
              <a:rPr lang="it-IT" sz="1400" b="1" dirty="0"/>
              <a:t>Diffusione:</a:t>
            </a:r>
            <a:r>
              <a:rPr lang="it-IT" sz="1400" dirty="0"/>
              <a:t> livello di utilizzo del linguaggio nelle varie comunità.</a:t>
            </a:r>
          </a:p>
          <a:p>
            <a:pPr lvl="1">
              <a:buClr>
                <a:srgbClr val="C00000"/>
              </a:buClr>
              <a:buFont typeface="Wingdings" panose="05000000000000000000" pitchFamily="2" charset="2"/>
              <a:buChar char="§"/>
            </a:pPr>
            <a:r>
              <a:rPr lang="it-IT" sz="1400" b="1" dirty="0"/>
              <a:t>Standardizzazione:</a:t>
            </a:r>
            <a:r>
              <a:rPr lang="it-IT" sz="1400" dirty="0"/>
              <a:t> livello di uniformità del linguaggio.</a:t>
            </a:r>
          </a:p>
          <a:p>
            <a:pPr lvl="1">
              <a:buClr>
                <a:srgbClr val="C00000"/>
              </a:buClr>
              <a:buFont typeface="Wingdings" panose="05000000000000000000" pitchFamily="2" charset="2"/>
              <a:buChar char="§"/>
            </a:pPr>
            <a:r>
              <a:rPr lang="it-IT" sz="1400" b="1" dirty="0"/>
              <a:t>Portabilità:</a:t>
            </a:r>
            <a:r>
              <a:rPr lang="it-IT" sz="1400" dirty="0"/>
              <a:t> possibilità di portare il codice scritto su una certa piattaforma (CPU + architettura + sistema operativo) su un'altra</a:t>
            </a:r>
          </a:p>
        </p:txBody>
      </p:sp>
    </p:spTree>
    <p:extLst>
      <p:ext uri="{BB962C8B-B14F-4D97-AF65-F5344CB8AC3E}">
        <p14:creationId xmlns:p14="http://schemas.microsoft.com/office/powerpoint/2010/main" val="3374184335"/>
      </p:ext>
    </p:extLst>
  </p:cSld>
  <p:clrMapOvr>
    <a:masterClrMapping/>
  </p:clrMapOvr>
</p:sld>
</file>

<file path=ppt/theme/theme1.xml><?xml version="1.0" encoding="utf-8"?>
<a:theme xmlns:a="http://schemas.openxmlformats.org/drawingml/2006/main" name="1_Reti_tecnic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Autofit/>
      </a:bodyPr>
      <a:lstStyle>
        <a:defPPr marL="0" marR="0" indent="0" algn="l" defTabSz="457200" rtl="0" eaLnBrk="1" fontAlgn="auto" latinLnBrk="0" hangingPunct="1">
          <a:lnSpc>
            <a:spcPct val="100000"/>
          </a:lnSpc>
          <a:spcBef>
            <a:spcPct val="20000"/>
          </a:spcBef>
          <a:spcAft>
            <a:spcPts val="0"/>
          </a:spcAft>
          <a:buClrTx/>
          <a:buSzTx/>
          <a:buFont typeface="Arial"/>
          <a:buNone/>
          <a:tabLst/>
          <a:defRPr sz="1500" dirty="0" smtClean="0">
            <a:solidFill>
              <a:schemeClr val="tx1"/>
            </a:solidFill>
            <a:latin typeface="Arial"/>
            <a:cs typeface="Arial"/>
          </a:defRPr>
        </a:defPPr>
      </a:lstStyle>
    </a:txDef>
  </a:objectDefaults>
  <a:extraClrSchemeLst/>
  <a:extLst>
    <a:ext uri="{05A4C25C-085E-4340-85A3-A5531E510DB2}">
      <thm15:themeFamily xmlns:thm15="http://schemas.microsoft.com/office/thememl/2012/main" name="Presentation2" id="{85192B46-97F8-4754-932E-58C47A70D007}" vid="{7B0AEF3D-128B-4154-AD17-9DA49A3D62B2}"/>
    </a:ext>
  </a:extLst>
</a:theme>
</file>

<file path=ppt/theme/theme2.xml><?xml version="1.0" encoding="utf-8"?>
<a:theme xmlns:a="http://schemas.openxmlformats.org/drawingml/2006/main" name="RETI_AGEN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5192B46-97F8-4754-932E-58C47A70D007}" vid="{979463F9-4F63-413E-846F-F4A5F0DB788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status xmlns="0319d177-d172-4ff9-a358-80b56592a1d7">Draft document</Document_x0020_status>
    <Delivery_x0020_date xmlns="0319d177-d172-4ff9-a358-80b56592a1d7">2017-11-04T09:09:52+00:00</Delivery_x0020_dat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BE6084AD6F7D438000A5C58274A19B" ma:contentTypeVersion="6" ma:contentTypeDescription="Create a new document." ma:contentTypeScope="" ma:versionID="24731c7a0f7c620649f9ec1cc418bf77">
  <xsd:schema xmlns:xsd="http://www.w3.org/2001/XMLSchema" xmlns:xs="http://www.w3.org/2001/XMLSchema" xmlns:p="http://schemas.microsoft.com/office/2006/metadata/properties" xmlns:ns2="0319d177-d172-4ff9-a358-80b56592a1d7" xmlns:ns3="891e5383-b85b-49e5-9c52-479a5ab707c1" targetNamespace="http://schemas.microsoft.com/office/2006/metadata/properties" ma:root="true" ma:fieldsID="c7992655842f6c315af00cb20fd8bb9c" ns2:_="" ns3:_="">
    <xsd:import namespace="0319d177-d172-4ff9-a358-80b56592a1d7"/>
    <xsd:import namespace="891e5383-b85b-49e5-9c52-479a5ab707c1"/>
    <xsd:element name="properties">
      <xsd:complexType>
        <xsd:sequence>
          <xsd:element name="documentManagement">
            <xsd:complexType>
              <xsd:all>
                <xsd:element ref="ns2:Document_x0020_status" minOccurs="0"/>
                <xsd:element ref="ns2:Delivery_x0020_date" minOccurs="0"/>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19d177-d172-4ff9-a358-80b56592a1d7" elementFormDefault="qualified">
    <xsd:import namespace="http://schemas.microsoft.com/office/2006/documentManagement/types"/>
    <xsd:import namespace="http://schemas.microsoft.com/office/infopath/2007/PartnerControls"/>
    <xsd:element name="Document_x0020_status" ma:index="8" nillable="true" ma:displayName="Document status" ma:default="Draft document" ma:format="Dropdown" ma:internalName="Document_x0020_status">
      <xsd:simpleType>
        <xsd:restriction base="dms:Choice">
          <xsd:enumeration value="Draft document"/>
          <xsd:enumeration value="Final document"/>
        </xsd:restriction>
      </xsd:simpleType>
    </xsd:element>
    <xsd:element name="Delivery_x0020_date" ma:index="9" nillable="true" ma:displayName="Delivery date" ma:default="[today]" ma:format="DateOnly" ma:internalName="Delivery_x0020_date">
      <xsd:simpleType>
        <xsd:restriction base="dms:DateTime"/>
      </xsd:simpleType>
    </xsd:element>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91e5383-b85b-49e5-9c52-479a5ab707c1"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F860B8-6A28-4237-AF72-1EAC1B53DAB2}">
  <ds:schemaRefs>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www.w3.org/XML/1998/namespace"/>
    <ds:schemaRef ds:uri="891e5383-b85b-49e5-9c52-479a5ab707c1"/>
    <ds:schemaRef ds:uri="http://schemas.openxmlformats.org/package/2006/metadata/core-properties"/>
    <ds:schemaRef ds:uri="0319d177-d172-4ff9-a358-80b56592a1d7"/>
    <ds:schemaRef ds:uri="http://purl.org/dc/dcmitype/"/>
  </ds:schemaRefs>
</ds:datastoreItem>
</file>

<file path=customXml/itemProps2.xml><?xml version="1.0" encoding="utf-8"?>
<ds:datastoreItem xmlns:ds="http://schemas.openxmlformats.org/officeDocument/2006/customXml" ds:itemID="{C5783582-BD0B-4745-9A2A-3A83CA3C30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19d177-d172-4ff9-a358-80b56592a1d7"/>
    <ds:schemaRef ds:uri="891e5383-b85b-49e5-9c52-479a5ab707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D2C066-F056-4A74-B659-D203E5F915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RETI-Template PowerPoint 1.0</Template>
  <TotalTime>175</TotalTime>
  <Words>879</Words>
  <Application>Microsoft Office PowerPoint</Application>
  <PresentationFormat>Personalizzato</PresentationFormat>
  <Paragraphs>135</Paragraphs>
  <Slides>18</Slides>
  <Notes>0</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18</vt:i4>
      </vt:variant>
    </vt:vector>
  </HeadingPairs>
  <TitlesOfParts>
    <vt:vector size="28" baseType="lpstr">
      <vt:lpstr>ＭＳ Ｐゴシック</vt:lpstr>
      <vt:lpstr>Arial</vt:lpstr>
      <vt:lpstr>Calibri</vt:lpstr>
      <vt:lpstr>Courier New</vt:lpstr>
      <vt:lpstr>Futura</vt:lpstr>
      <vt:lpstr>Univers LT Std 45 Light</vt:lpstr>
      <vt:lpstr>Univers LT Std 85 Extra Black</vt:lpstr>
      <vt:lpstr>Wingdings</vt:lpstr>
      <vt:lpstr>1_Reti_tecnici</vt:lpstr>
      <vt:lpstr>RETI_AGENDA</vt:lpstr>
      <vt:lpstr>Presentazione standard di PowerPoint</vt:lpstr>
      <vt:lpstr>Presentazione standard di PowerPoint</vt:lpstr>
      <vt:lpstr>Introduzione: come è fatto un PC</vt:lpstr>
      <vt:lpstr>Tipi di linguaggi di programmazione</vt:lpstr>
      <vt:lpstr>I linguaggi: esempi illustri</vt:lpstr>
      <vt:lpstr>Media dei valori di una lista</vt:lpstr>
      <vt:lpstr>Media dei valori di una lista</vt:lpstr>
      <vt:lpstr>Media dei valori di una lista</vt:lpstr>
      <vt:lpstr>Perché tanti linguaggi diversi?</vt:lpstr>
      <vt:lpstr>Il processo di compilazione</vt:lpstr>
      <vt:lpstr>Il linguaggio C#</vt:lpstr>
      <vt:lpstr>I linguaggi a Virtual Machine</vt:lpstr>
      <vt:lpstr>Come è fatto un programma C#</vt:lpstr>
      <vt:lpstr>Quando scriviamo codice....</vt:lpstr>
      <vt:lpstr>Esercizi</vt:lpstr>
      <vt:lpstr>Soluzioni?</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Biancini</dc:creator>
  <cp:lastModifiedBy>Andrea Biancini</cp:lastModifiedBy>
  <cp:revision>2</cp:revision>
  <dcterms:created xsi:type="dcterms:W3CDTF">2017-11-04T09:09:21Z</dcterms:created>
  <dcterms:modified xsi:type="dcterms:W3CDTF">2018-01-11T10:07:29Z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0x010100A8BE6084AD6F7D438000A5C58274A19B</vt:lpwstr>
  </property>
</Properties>
</file>